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325" r:id="rId4"/>
    <p:sldId id="326" r:id="rId5"/>
    <p:sldId id="332" r:id="rId6"/>
    <p:sldId id="328" r:id="rId7"/>
    <p:sldId id="329" r:id="rId8"/>
    <p:sldId id="330" r:id="rId9"/>
    <p:sldId id="324" r:id="rId10"/>
    <p:sldId id="327" r:id="rId11"/>
    <p:sldId id="331" r:id="rId12"/>
    <p:sldId id="333" r:id="rId13"/>
    <p:sldId id="260" r:id="rId14"/>
    <p:sldId id="257" r:id="rId15"/>
    <p:sldId id="258" r:id="rId16"/>
    <p:sldId id="259" r:id="rId17"/>
    <p:sldId id="334" r:id="rId18"/>
    <p:sldId id="335" r:id="rId19"/>
    <p:sldId id="3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76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566A-9E6A-4D98-9396-FECA8DCC1C32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0E8F5-0B85-4A96-BEEB-C0EF027FC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you can see the overview of our facial recognition pipeline.</a:t>
            </a:r>
          </a:p>
          <a:p>
            <a:endParaRPr lang="en-US" dirty="0"/>
          </a:p>
          <a:p>
            <a:r>
              <a:rPr lang="en-US" dirty="0"/>
              <a:t>We capture an image from the camera and we run a simple object detection algorithm called Haar Cascade to determine the smallest rectangle that contains the face itself. </a:t>
            </a:r>
          </a:p>
          <a:p>
            <a:r>
              <a:rPr lang="en-US" dirty="0"/>
              <a:t>	Haar Cascade uses a pre-defined feature set for object recognition. It tries to match features on the input image to this set as shown.</a:t>
            </a:r>
          </a:p>
          <a:p>
            <a:endParaRPr lang="en-US" dirty="0"/>
          </a:p>
          <a:p>
            <a:r>
              <a:rPr lang="en-US" dirty="0"/>
              <a:t>We crop the frame to this rectangle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you can see the overview of our facial recognition pipeline.</a:t>
            </a:r>
          </a:p>
          <a:p>
            <a:endParaRPr lang="en-US" dirty="0"/>
          </a:p>
          <a:p>
            <a:r>
              <a:rPr lang="en-US" dirty="0"/>
              <a:t>We capture an image from the camera and we run a simple object detection algorithm called Haar Cascade to determine the smallest rectangle that contains the face itself. </a:t>
            </a:r>
          </a:p>
          <a:p>
            <a:r>
              <a:rPr lang="en-US" dirty="0"/>
              <a:t>	Haar Cascade uses a pre-defined feature set for object recognition. It tries to match features on the input image to this set as shown.</a:t>
            </a:r>
          </a:p>
          <a:p>
            <a:endParaRPr lang="en-US" dirty="0"/>
          </a:p>
          <a:p>
            <a:r>
              <a:rPr lang="en-US" dirty="0"/>
              <a:t>We crop the frame to this rectangle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70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you can see the overview of our facial recognition pipeline.</a:t>
            </a:r>
          </a:p>
          <a:p>
            <a:endParaRPr lang="en-US" dirty="0"/>
          </a:p>
          <a:p>
            <a:r>
              <a:rPr lang="en-US" dirty="0"/>
              <a:t>We capture an image from the camera and we run a simple object detection algorithm called Haar Cascade to determine the smallest rectangle that contains the face itself. </a:t>
            </a:r>
          </a:p>
          <a:p>
            <a:r>
              <a:rPr lang="en-US" dirty="0"/>
              <a:t>	Haar Cascade uses a pre-defined feature set for object recognition. It tries to match features on the input image to this set as shown.</a:t>
            </a:r>
          </a:p>
          <a:p>
            <a:endParaRPr lang="en-US" dirty="0"/>
          </a:p>
          <a:p>
            <a:r>
              <a:rPr lang="en-US" dirty="0"/>
              <a:t>We crop the frame to this rectangle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59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you can see the overview of our facial recognition pipeline.</a:t>
            </a:r>
          </a:p>
          <a:p>
            <a:endParaRPr lang="en-US" dirty="0"/>
          </a:p>
          <a:p>
            <a:r>
              <a:rPr lang="en-US" dirty="0"/>
              <a:t>We capture an image from the camera and we run a simple object detection algorithm called Haar Cascade to determine the smallest rectangle that contains the face itself. </a:t>
            </a:r>
          </a:p>
          <a:p>
            <a:r>
              <a:rPr lang="en-US" dirty="0"/>
              <a:t>	Haar Cascade uses a pre-defined feature set for object recognition. It tries to match features on the input image to this set as shown.</a:t>
            </a:r>
          </a:p>
          <a:p>
            <a:endParaRPr lang="en-US" dirty="0"/>
          </a:p>
          <a:p>
            <a:r>
              <a:rPr lang="en-US" dirty="0"/>
              <a:t>We crop the frame to this rectangle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1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0E8F5-0B85-4A96-BEEB-C0EF027FC7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8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7F17-D23A-43EB-9BCC-6263A62C5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4BFA8-798A-4E4C-8DFE-6F70FBF02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CEB6B-AD79-43F5-BAA8-D105FA32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6432F-7F7B-4A74-A192-A4519EDC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68F34-945E-4762-ACB2-D65FA767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1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9D78-5784-4AF5-B0D3-F9361BB0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929A8-FF2D-4F02-8F39-DA55C2E9D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B1D93-8224-411C-BAEC-B6B1A1DA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32E35-69F9-481A-A8A1-FA1DE6AC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6F25E-AA6F-4825-8EE4-8F010676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6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65BAA-3605-4664-BE52-B3D35B4D3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7A8F1-8D76-485D-A097-3F462DD20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38A78-59FE-4CEA-AF2B-9EFAB86F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18747-F250-494B-9BAB-9BADE7AA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22293-A198-472E-BE59-9BD2DCA6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80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29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4F52-FE3E-4F08-8465-57A33A3A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BCC7-BFC6-43DD-A659-A0DD5BA97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FB341-4A00-4770-8FE7-710E5AB1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8FC0A-F8F0-496F-815D-558F69F3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9BAD9-FEC9-497F-A6D9-34DC07EF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7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00B85-A05E-4766-93B5-8E17C4F6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9FFBC-55FA-4A38-B7BA-3773D6E20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475A1-964E-4DD0-B656-109059735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FDA99-F3E9-454F-8CAD-9BEF3BAE4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FC017-7D70-4682-9EF8-409E7E92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763B-DB03-42FB-91D8-D70CF4EC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B7B49-C5BA-4CDD-B559-3E2D7E68F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1CACF-13FF-41A9-B66B-185B0CF94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214A8-FB23-4EFE-A4BA-520D58E8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A170C-56FB-432B-8C81-D7816398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8E691-FA99-49AF-B7D7-F1226148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7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8270-ED41-4ADA-9B55-3BE289ED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3E3D9-1707-4562-8052-439F7DF54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3CF9A-8781-4070-82FE-F9B52D73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C2CBA-0125-49F6-92BB-55E3C6D20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63DCD-6DC0-4B39-A588-26F7F100F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4E9C6-3A99-41CE-A698-52497984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EA755-FA6E-4918-BB4F-5212E429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248D49-27E1-4208-BFF5-0A862CBA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8BD3-AAB7-409B-8599-A8AD8DC5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34E93-7CD4-420D-8B0E-E7E60494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568F3-2B52-44C7-8B49-84146C2F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FFBE7-8B0A-43CE-9314-D69B13D0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EE6C6D-A730-4DAB-B4A0-AC119837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F0991-DDCC-4D9C-881F-AC734899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0F5B7-1E63-46AB-B598-D001E836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7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B54E-9906-4C03-AA48-3A530231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6415-1392-4B46-8D6D-C4EC8E367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AB279-2B3A-4D1B-B19D-4BB330CCA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CB0E0-A58C-4A26-8973-3677B6DE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F8957-674C-442D-8AA5-0A3995416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D5F18-AC55-4147-B0CD-D33295FB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F28-84AC-48FE-86ED-B5050714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DD1E8-D3EA-4567-8F4B-3E7D32E04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8F232-9B65-4143-9B3F-2B3FBACBB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02974-DF42-4680-A285-BD6D8EFF6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B28F7-C97B-4711-B350-DD9F6AF3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AEBFE-CC4B-41ED-A785-C098113D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B03A7-0E2F-4D09-942B-BBB3F6D6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DE23C-42CF-4F26-8E6A-A9E288BD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E5EB-6EED-4CEC-8443-419DA619F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6A452-54AD-48EF-9033-E242B29034F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A02EB-07F5-4E2F-A473-9FEA562EF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6D7BA-70C6-497E-9524-E5D1507BF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0822E-EB36-4C75-BC54-908648DB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1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6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6.jpe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2B00341-5D80-42AA-8D4F-CB072B604EE8}"/>
              </a:ext>
            </a:extLst>
          </p:cNvPr>
          <p:cNvGrpSpPr/>
          <p:nvPr/>
        </p:nvGrpSpPr>
        <p:grpSpPr>
          <a:xfrm>
            <a:off x="745827" y="3119232"/>
            <a:ext cx="2021633" cy="3225575"/>
            <a:chOff x="1363047" y="2565141"/>
            <a:chExt cx="2021633" cy="3225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C7E96E-01E8-4F77-871B-7A3ECAA7BFD3}"/>
                </a:ext>
              </a:extLst>
            </p:cNvPr>
            <p:cNvGrpSpPr/>
            <p:nvPr/>
          </p:nvGrpSpPr>
          <p:grpSpPr>
            <a:xfrm>
              <a:off x="1363047" y="2565141"/>
              <a:ext cx="2021633" cy="2792963"/>
              <a:chOff x="1934547" y="1841241"/>
              <a:chExt cx="2021633" cy="279296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4D8AB6-790A-4ABC-BE77-9666A6B98B92}"/>
                  </a:ext>
                </a:extLst>
              </p:cNvPr>
              <p:cNvSpPr/>
              <p:nvPr/>
            </p:nvSpPr>
            <p:spPr>
              <a:xfrm>
                <a:off x="1934547" y="1841241"/>
                <a:ext cx="2021633" cy="279296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6AEFE7-374C-4227-997A-872B9E669544}"/>
                  </a:ext>
                </a:extLst>
              </p:cNvPr>
              <p:cNvSpPr/>
              <p:nvPr/>
            </p:nvSpPr>
            <p:spPr>
              <a:xfrm>
                <a:off x="1990531" y="1884784"/>
                <a:ext cx="1897224" cy="269965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 descr="A picture containing flower&#10;&#10;Description automatically generated">
                <a:extLst>
                  <a:ext uri="{FF2B5EF4-FFF2-40B4-BE49-F238E27FC236}">
                    <a16:creationId xmlns:a16="http://schemas.microsoft.com/office/drawing/2014/main" id="{D6E99C5D-2993-46B9-9D6D-99DEE0869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2735" y="1948064"/>
                <a:ext cx="619899" cy="309395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DAFE493F-13E0-4926-9AF2-A82F2300C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5951" y="1948064"/>
                <a:ext cx="619899" cy="670728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7614FB-E6E5-4B2E-BB7C-526CEB58F07C}"/>
                </a:ext>
              </a:extLst>
            </p:cNvPr>
            <p:cNvSpPr txBox="1"/>
            <p:nvPr/>
          </p:nvSpPr>
          <p:spPr>
            <a:xfrm>
              <a:off x="1665623" y="5421384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Smart Mirror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DCDFA1-90E4-4231-8C7A-DE1271E8F75E}"/>
              </a:ext>
            </a:extLst>
          </p:cNvPr>
          <p:cNvGrpSpPr/>
          <p:nvPr/>
        </p:nvGrpSpPr>
        <p:grpSpPr>
          <a:xfrm>
            <a:off x="4685812" y="512277"/>
            <a:ext cx="2648869" cy="2168720"/>
            <a:chOff x="4951297" y="321776"/>
            <a:chExt cx="2820375" cy="2432615"/>
          </a:xfrm>
        </p:grpSpPr>
        <p:pic>
          <p:nvPicPr>
            <p:cNvPr id="19" name="Picture 18" descr="A picture containing cup, glass, glasses, sitting&#10;&#10;Description automatically generated">
              <a:extLst>
                <a:ext uri="{FF2B5EF4-FFF2-40B4-BE49-F238E27FC236}">
                  <a16:creationId xmlns:a16="http://schemas.microsoft.com/office/drawing/2014/main" id="{1528F949-3FDC-45C7-8F24-32B3BA32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297" y="321776"/>
              <a:ext cx="2820375" cy="206328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E10236-EFEB-4C34-8055-1BA330FBE957}"/>
                </a:ext>
              </a:extLst>
            </p:cNvPr>
            <p:cNvSpPr txBox="1"/>
            <p:nvPr/>
          </p:nvSpPr>
          <p:spPr>
            <a:xfrm>
              <a:off x="5139034" y="2385059"/>
              <a:ext cx="2444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Database and Webserver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AF47B3-5D17-4010-B2B7-5104FC583F5F}"/>
              </a:ext>
            </a:extLst>
          </p:cNvPr>
          <p:cNvGrpSpPr/>
          <p:nvPr/>
        </p:nvGrpSpPr>
        <p:grpSpPr>
          <a:xfrm>
            <a:off x="8766160" y="3506397"/>
            <a:ext cx="3077497" cy="2838410"/>
            <a:chOff x="8585768" y="3535450"/>
            <a:chExt cx="3077497" cy="2838410"/>
          </a:xfrm>
        </p:grpSpPr>
        <p:pic>
          <p:nvPicPr>
            <p:cNvPr id="24" name="Picture 23" descr="A picture containing computer, computer&#10;&#10;Description automatically generated">
              <a:extLst>
                <a:ext uri="{FF2B5EF4-FFF2-40B4-BE49-F238E27FC236}">
                  <a16:creationId xmlns:a16="http://schemas.microsoft.com/office/drawing/2014/main" id="{31355BAD-CAAF-4613-A2CE-C9EEBB6B4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765" y="3535450"/>
              <a:ext cx="2761501" cy="20791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16DBAE-5E4F-42CD-8F53-3C3CCBDC731F}"/>
                </a:ext>
              </a:extLst>
            </p:cNvPr>
            <p:cNvSpPr txBox="1"/>
            <p:nvPr/>
          </p:nvSpPr>
          <p:spPr>
            <a:xfrm>
              <a:off x="8585768" y="5727529"/>
              <a:ext cx="30774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Registration and Management website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73D385-D8C3-4393-831D-0ECA1823A5DB}"/>
              </a:ext>
            </a:extLst>
          </p:cNvPr>
          <p:cNvCxnSpPr>
            <a:cxnSpLocks/>
          </p:cNvCxnSpPr>
          <p:nvPr/>
        </p:nvCxnSpPr>
        <p:spPr>
          <a:xfrm flipV="1">
            <a:off x="2841596" y="2624962"/>
            <a:ext cx="1777912" cy="1635966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385056-E99F-450C-BCC7-FA74C50AA5A4}"/>
              </a:ext>
            </a:extLst>
          </p:cNvPr>
          <p:cNvCxnSpPr>
            <a:cxnSpLocks/>
          </p:cNvCxnSpPr>
          <p:nvPr/>
        </p:nvCxnSpPr>
        <p:spPr>
          <a:xfrm flipH="1">
            <a:off x="3036919" y="2946446"/>
            <a:ext cx="1747935" cy="1626334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F073A1D-5E35-4AC5-8A00-3B54549F434C}"/>
              </a:ext>
            </a:extLst>
          </p:cNvPr>
          <p:cNvSpPr txBox="1"/>
          <p:nvPr/>
        </p:nvSpPr>
        <p:spPr>
          <a:xfrm rot="19041196">
            <a:off x="3116611" y="3127337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Requests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35DD12-2D4F-471F-BA3C-5E64C5C70CF2}"/>
              </a:ext>
            </a:extLst>
          </p:cNvPr>
          <p:cNvCxnSpPr>
            <a:cxnSpLocks/>
          </p:cNvCxnSpPr>
          <p:nvPr/>
        </p:nvCxnSpPr>
        <p:spPr>
          <a:xfrm>
            <a:off x="7594882" y="2233127"/>
            <a:ext cx="1801280" cy="1704354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10C1C4-81A5-4D64-85A2-FE42032B50C5}"/>
              </a:ext>
            </a:extLst>
          </p:cNvPr>
          <p:cNvCxnSpPr>
            <a:cxnSpLocks/>
          </p:cNvCxnSpPr>
          <p:nvPr/>
        </p:nvCxnSpPr>
        <p:spPr>
          <a:xfrm rot="5136767" flipH="1">
            <a:off x="7503700" y="2665016"/>
            <a:ext cx="1747935" cy="1626334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238C91-395C-4F14-97A6-74AEE4B986D3}"/>
              </a:ext>
            </a:extLst>
          </p:cNvPr>
          <p:cNvSpPr txBox="1"/>
          <p:nvPr/>
        </p:nvSpPr>
        <p:spPr>
          <a:xfrm rot="2577963">
            <a:off x="8105727" y="309024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HTTP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FB7C42-D342-4F43-8762-B09238EA5591}"/>
              </a:ext>
            </a:extLst>
          </p:cNvPr>
          <p:cNvSpPr txBox="1"/>
          <p:nvPr/>
        </p:nvSpPr>
        <p:spPr>
          <a:xfrm rot="19041196">
            <a:off x="3522257" y="33897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HTTP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6ED1B7-86E2-4BFD-8A3A-9EE98EC52936}"/>
              </a:ext>
            </a:extLst>
          </p:cNvPr>
          <p:cNvSpPr txBox="1"/>
          <p:nvPr/>
        </p:nvSpPr>
        <p:spPr>
          <a:xfrm rot="18992551">
            <a:off x="3510495" y="366646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Responses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ED8CB4-8486-4300-8AEF-0B9E6AB4E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7"/>
          <a:stretch/>
        </p:blipFill>
        <p:spPr>
          <a:xfrm>
            <a:off x="938906" y="4034675"/>
            <a:ext cx="1554615" cy="1827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7606A-661B-4D1D-B3A9-C0B289C62501}"/>
              </a:ext>
            </a:extLst>
          </p:cNvPr>
          <p:cNvSpPr txBox="1"/>
          <p:nvPr/>
        </p:nvSpPr>
        <p:spPr>
          <a:xfrm rot="2550401">
            <a:off x="7682203" y="3366087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Requests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010FA-0188-4DC0-BE49-CE17085286B5}"/>
              </a:ext>
            </a:extLst>
          </p:cNvPr>
          <p:cNvSpPr txBox="1"/>
          <p:nvPr/>
        </p:nvSpPr>
        <p:spPr>
          <a:xfrm rot="2605623">
            <a:off x="8131308" y="2824543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Responses</a:t>
            </a:r>
          </a:p>
        </p:txBody>
      </p:sp>
    </p:spTree>
    <p:extLst>
      <p:ext uri="{BB962C8B-B14F-4D97-AF65-F5344CB8AC3E}">
        <p14:creationId xmlns:p14="http://schemas.microsoft.com/office/powerpoint/2010/main" val="145051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52D0E62-4C36-4035-AB83-D74FF01D3EBB}"/>
              </a:ext>
            </a:extLst>
          </p:cNvPr>
          <p:cNvGrpSpPr/>
          <p:nvPr/>
        </p:nvGrpSpPr>
        <p:grpSpPr>
          <a:xfrm>
            <a:off x="580378" y="360539"/>
            <a:ext cx="10615504" cy="6361431"/>
            <a:chOff x="580378" y="360539"/>
            <a:chExt cx="10615504" cy="63614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3EB28B-F88A-46DC-B12B-171751C0763D}"/>
                </a:ext>
              </a:extLst>
            </p:cNvPr>
            <p:cNvGrpSpPr/>
            <p:nvPr/>
          </p:nvGrpSpPr>
          <p:grpSpPr>
            <a:xfrm>
              <a:off x="792992" y="387857"/>
              <a:ext cx="2162858" cy="1934781"/>
              <a:chOff x="1678123" y="1288591"/>
              <a:chExt cx="2559774" cy="210460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FC5FD09-9061-4C77-9A82-761CB0A28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8123" y="1288591"/>
                <a:ext cx="2559774" cy="170651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AC11DE-5DD1-4A20-879A-E27A4A96A754}"/>
                  </a:ext>
                </a:extLst>
              </p:cNvPr>
              <p:cNvSpPr txBox="1"/>
              <p:nvPr/>
            </p:nvSpPr>
            <p:spPr>
              <a:xfrm>
                <a:off x="2092626" y="3054639"/>
                <a:ext cx="1760101" cy="338554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Image</a:t>
                </a:r>
                <a:r>
                  <a:rPr lang="en-US" sz="1600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Input</a:t>
                </a:r>
                <a:r>
                  <a:rPr lang="en-US" sz="1600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</a:p>
            </p:txBody>
          </p:sp>
        </p:grp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A7C5F146-CB55-4BD5-8A2C-94A2D7217A43}"/>
                </a:ext>
              </a:extLst>
            </p:cNvPr>
            <p:cNvCxnSpPr>
              <a:cxnSpLocks/>
              <a:stCxn id="3" idx="3"/>
              <a:endCxn id="167" idx="1"/>
            </p:cNvCxnSpPr>
            <p:nvPr/>
          </p:nvCxnSpPr>
          <p:spPr>
            <a:xfrm flipH="1">
              <a:off x="580378" y="1172266"/>
              <a:ext cx="2375472" cy="3718887"/>
            </a:xfrm>
            <a:prstGeom prst="bentConnector5">
              <a:avLst>
                <a:gd name="adj1" fmla="val -9623"/>
                <a:gd name="adj2" fmla="val 36410"/>
                <a:gd name="adj3" fmla="val 109623"/>
              </a:avLst>
            </a:prstGeom>
            <a:ln w="254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8249AA-1E76-4F95-91DE-8C6983966AC4}"/>
                </a:ext>
              </a:extLst>
            </p:cNvPr>
            <p:cNvGrpSpPr/>
            <p:nvPr/>
          </p:nvGrpSpPr>
          <p:grpSpPr>
            <a:xfrm>
              <a:off x="580378" y="3095986"/>
              <a:ext cx="10615504" cy="3625984"/>
              <a:chOff x="290622" y="174940"/>
              <a:chExt cx="10615504" cy="3625984"/>
            </a:xfrm>
          </p:grpSpPr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A00D8BE1-31EA-4A20-8FB8-1557A4D18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9942" y="1414639"/>
                <a:ext cx="586294" cy="555468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Connector: Elbow 154">
                <a:extLst>
                  <a:ext uri="{FF2B5EF4-FFF2-40B4-BE49-F238E27FC236}">
                    <a16:creationId xmlns:a16="http://schemas.microsoft.com/office/drawing/2014/main" id="{BB39E0B0-3D93-4190-930F-B5E5416FD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9942" y="1970107"/>
                <a:ext cx="586294" cy="44699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1B9E96A8-F6AA-48E4-B334-E4A1BE785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22" y="174940"/>
                <a:ext cx="3359320" cy="359033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A7A423D-29ED-4717-9A3D-8D5C100FE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695" y="174940"/>
                <a:ext cx="3443817" cy="36088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11F5CDD-58C8-464B-BEB6-CE88606A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9266" y="174940"/>
                <a:ext cx="2746860" cy="3625984"/>
              </a:xfrm>
              <a:prstGeom prst="rect">
                <a:avLst/>
              </a:prstGeom>
            </p:spPr>
          </p:pic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8418255-D317-49D2-841E-C34376E9A8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6512" y="1414639"/>
                <a:ext cx="586294" cy="555468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1425C4DF-870C-4948-865B-8B26FC8F7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6512" y="1970107"/>
                <a:ext cx="586294" cy="44699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B19416E-C8D5-4928-B252-761CDB6C1EBD}"/>
                </a:ext>
              </a:extLst>
            </p:cNvPr>
            <p:cNvGrpSpPr/>
            <p:nvPr/>
          </p:nvGrpSpPr>
          <p:grpSpPr>
            <a:xfrm>
              <a:off x="9033023" y="360539"/>
              <a:ext cx="2162859" cy="1962099"/>
              <a:chOff x="9521040" y="273556"/>
              <a:chExt cx="2162859" cy="196209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0511D6E-369B-4D7B-A4FB-5C3E68D8F730}"/>
                  </a:ext>
                </a:extLst>
              </p:cNvPr>
              <p:cNvGrpSpPr/>
              <p:nvPr/>
            </p:nvGrpSpPr>
            <p:grpSpPr>
              <a:xfrm>
                <a:off x="9521040" y="273556"/>
                <a:ext cx="2162859" cy="1568817"/>
                <a:chOff x="8698555" y="112319"/>
                <a:chExt cx="2440813" cy="194310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9D1432B-BDE1-4EF7-9942-36A5560E2DC1}"/>
                    </a:ext>
                  </a:extLst>
                </p:cNvPr>
                <p:cNvGrpSpPr/>
                <p:nvPr/>
              </p:nvGrpSpPr>
              <p:grpSpPr>
                <a:xfrm>
                  <a:off x="8818062" y="253889"/>
                  <a:ext cx="2321306" cy="1509569"/>
                  <a:chOff x="5638800" y="2971800"/>
                  <a:chExt cx="2321306" cy="1509569"/>
                </a:xfrm>
              </p:grpSpPr>
              <p:pic>
                <p:nvPicPr>
                  <p:cNvPr id="22" name="Graphic 21" descr="Server">
                    <a:extLst>
                      <a:ext uri="{FF2B5EF4-FFF2-40B4-BE49-F238E27FC236}">
                        <a16:creationId xmlns:a16="http://schemas.microsoft.com/office/drawing/2014/main" id="{EBD2FE90-A2D6-4AC5-B7EA-6C8331617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8800" y="29718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Graphic 22" descr="Database">
                    <a:extLst>
                      <a:ext uri="{FF2B5EF4-FFF2-40B4-BE49-F238E27FC236}">
                        <a16:creationId xmlns:a16="http://schemas.microsoft.com/office/drawing/2014/main" id="{8F532573-B924-4983-B990-4AA20363FB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42253" y="356696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4" name="Graphic 23" descr="Server">
                    <a:extLst>
                      <a:ext uri="{FF2B5EF4-FFF2-40B4-BE49-F238E27FC236}">
                        <a16:creationId xmlns:a16="http://schemas.microsoft.com/office/drawing/2014/main" id="{96CB3A4F-4E00-40DF-996A-3F04978220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5706" y="2977422"/>
                    <a:ext cx="914400" cy="914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17E0561-8008-4C64-98F1-7B575FB4FD09}"/>
                    </a:ext>
                  </a:extLst>
                </p:cNvPr>
                <p:cNvSpPr/>
                <p:nvPr/>
              </p:nvSpPr>
              <p:spPr>
                <a:xfrm>
                  <a:off x="8698555" y="112319"/>
                  <a:ext cx="2392966" cy="1943100"/>
                </a:xfrm>
                <a:prstGeom prst="rect">
                  <a:avLst/>
                </a:prstGeom>
                <a:noFill/>
                <a:ln w="25400">
                  <a:solidFill>
                    <a:schemeClr val="accent4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C9E437-2FA9-409D-ABAA-FF8726511BA8}"/>
                  </a:ext>
                </a:extLst>
              </p:cNvPr>
              <p:cNvSpPr txBox="1"/>
              <p:nvPr/>
            </p:nvSpPr>
            <p:spPr>
              <a:xfrm>
                <a:off x="9911827" y="1897101"/>
                <a:ext cx="1487181" cy="338554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User Lookup</a:t>
                </a:r>
                <a:endParaRPr lang="en-US" sz="1600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</p:txBody>
          </p:sp>
        </p:grp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1C8288B2-C81A-47F9-A532-F86492898EFC}"/>
                </a:ext>
              </a:extLst>
            </p:cNvPr>
            <p:cNvCxnSpPr>
              <a:cxnSpLocks/>
              <a:stCxn id="8" idx="3"/>
              <a:endCxn id="25" idx="1"/>
            </p:cNvCxnSpPr>
            <p:nvPr/>
          </p:nvCxnSpPr>
          <p:spPr>
            <a:xfrm flipH="1" flipV="1">
              <a:off x="9033023" y="1144948"/>
              <a:ext cx="2162859" cy="3764030"/>
            </a:xfrm>
            <a:prstGeom prst="bentConnector5">
              <a:avLst>
                <a:gd name="adj1" fmla="val -10569"/>
                <a:gd name="adj2" fmla="val 63663"/>
                <a:gd name="adj3" fmla="val 110569"/>
              </a:avLst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33EC75-1241-4B33-BF9B-0B7E8BAE4F16}"/>
                </a:ext>
              </a:extLst>
            </p:cNvPr>
            <p:cNvSpPr txBox="1"/>
            <p:nvPr/>
          </p:nvSpPr>
          <p:spPr>
            <a:xfrm>
              <a:off x="3633891" y="474840"/>
              <a:ext cx="496271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Face Recognition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76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52D0E62-4C36-4035-AB83-D74FF01D3EBB}"/>
              </a:ext>
            </a:extLst>
          </p:cNvPr>
          <p:cNvGrpSpPr/>
          <p:nvPr/>
        </p:nvGrpSpPr>
        <p:grpSpPr>
          <a:xfrm>
            <a:off x="580378" y="360539"/>
            <a:ext cx="10615504" cy="6344313"/>
            <a:chOff x="580378" y="360539"/>
            <a:chExt cx="10615504" cy="634431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3EB28B-F88A-46DC-B12B-171751C0763D}"/>
                </a:ext>
              </a:extLst>
            </p:cNvPr>
            <p:cNvGrpSpPr/>
            <p:nvPr/>
          </p:nvGrpSpPr>
          <p:grpSpPr>
            <a:xfrm>
              <a:off x="792992" y="387857"/>
              <a:ext cx="2162858" cy="1934781"/>
              <a:chOff x="1678123" y="1288591"/>
              <a:chExt cx="2559774" cy="210460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FC5FD09-9061-4C77-9A82-761CB0A28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8123" y="1288591"/>
                <a:ext cx="2559774" cy="170651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AC11DE-5DD1-4A20-879A-E27A4A96A754}"/>
                  </a:ext>
                </a:extLst>
              </p:cNvPr>
              <p:cNvSpPr txBox="1"/>
              <p:nvPr/>
            </p:nvSpPr>
            <p:spPr>
              <a:xfrm>
                <a:off x="2092626" y="3054639"/>
                <a:ext cx="1760101" cy="338554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Image</a:t>
                </a:r>
                <a:r>
                  <a:rPr lang="en-US" sz="1600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Input</a:t>
                </a:r>
                <a:r>
                  <a:rPr lang="en-US" sz="1600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</a:p>
            </p:txBody>
          </p:sp>
        </p:grp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A7C5F146-CB55-4BD5-8A2C-94A2D7217A43}"/>
                </a:ext>
              </a:extLst>
            </p:cNvPr>
            <p:cNvCxnSpPr>
              <a:cxnSpLocks/>
              <a:stCxn id="3" idx="3"/>
              <a:endCxn id="167" idx="1"/>
            </p:cNvCxnSpPr>
            <p:nvPr/>
          </p:nvCxnSpPr>
          <p:spPr>
            <a:xfrm flipH="1">
              <a:off x="580378" y="1172266"/>
              <a:ext cx="2375472" cy="3718887"/>
            </a:xfrm>
            <a:prstGeom prst="bentConnector5">
              <a:avLst>
                <a:gd name="adj1" fmla="val -9623"/>
                <a:gd name="adj2" fmla="val 36410"/>
                <a:gd name="adj3" fmla="val 109623"/>
              </a:avLst>
            </a:prstGeom>
            <a:ln w="254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8249AA-1E76-4F95-91DE-8C6983966AC4}"/>
                </a:ext>
              </a:extLst>
            </p:cNvPr>
            <p:cNvGrpSpPr/>
            <p:nvPr/>
          </p:nvGrpSpPr>
          <p:grpSpPr>
            <a:xfrm>
              <a:off x="580378" y="3095986"/>
              <a:ext cx="7922184" cy="3608866"/>
              <a:chOff x="290622" y="174940"/>
              <a:chExt cx="7922184" cy="3608866"/>
            </a:xfrm>
          </p:grpSpPr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A00D8BE1-31EA-4A20-8FB8-1557A4D18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9942" y="1414639"/>
                <a:ext cx="586294" cy="555468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Connector: Elbow 154">
                <a:extLst>
                  <a:ext uri="{FF2B5EF4-FFF2-40B4-BE49-F238E27FC236}">
                    <a16:creationId xmlns:a16="http://schemas.microsoft.com/office/drawing/2014/main" id="{BB39E0B0-3D93-4190-930F-B5E5416FD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9942" y="1970107"/>
                <a:ext cx="586294" cy="44699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1B9E96A8-F6AA-48E4-B334-E4A1BE785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22" y="174940"/>
                <a:ext cx="3359320" cy="359033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A7A423D-29ED-4717-9A3D-8D5C100FE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695" y="174940"/>
                <a:ext cx="3443817" cy="3608866"/>
              </a:xfrm>
              <a:prstGeom prst="rect">
                <a:avLst/>
              </a:prstGeom>
            </p:spPr>
          </p:pic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8418255-D317-49D2-841E-C34376E9A8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6512" y="1414639"/>
                <a:ext cx="586294" cy="555468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1425C4DF-870C-4948-865B-8B26FC8F7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6512" y="1970107"/>
                <a:ext cx="586294" cy="44699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B19416E-C8D5-4928-B252-761CDB6C1EBD}"/>
                </a:ext>
              </a:extLst>
            </p:cNvPr>
            <p:cNvGrpSpPr/>
            <p:nvPr/>
          </p:nvGrpSpPr>
          <p:grpSpPr>
            <a:xfrm>
              <a:off x="9033023" y="360539"/>
              <a:ext cx="2162859" cy="1962099"/>
              <a:chOff x="9521040" y="273556"/>
              <a:chExt cx="2162859" cy="196209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0511D6E-369B-4D7B-A4FB-5C3E68D8F730}"/>
                  </a:ext>
                </a:extLst>
              </p:cNvPr>
              <p:cNvGrpSpPr/>
              <p:nvPr/>
            </p:nvGrpSpPr>
            <p:grpSpPr>
              <a:xfrm>
                <a:off x="9521040" y="273556"/>
                <a:ext cx="2162859" cy="1568817"/>
                <a:chOff x="8698555" y="112319"/>
                <a:chExt cx="2440813" cy="194310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9D1432B-BDE1-4EF7-9942-36A5560E2DC1}"/>
                    </a:ext>
                  </a:extLst>
                </p:cNvPr>
                <p:cNvGrpSpPr/>
                <p:nvPr/>
              </p:nvGrpSpPr>
              <p:grpSpPr>
                <a:xfrm>
                  <a:off x="8818062" y="253889"/>
                  <a:ext cx="2321306" cy="1509569"/>
                  <a:chOff x="5638800" y="2971800"/>
                  <a:chExt cx="2321306" cy="1509569"/>
                </a:xfrm>
              </p:grpSpPr>
              <p:pic>
                <p:nvPicPr>
                  <p:cNvPr id="22" name="Graphic 21" descr="Server">
                    <a:extLst>
                      <a:ext uri="{FF2B5EF4-FFF2-40B4-BE49-F238E27FC236}">
                        <a16:creationId xmlns:a16="http://schemas.microsoft.com/office/drawing/2014/main" id="{EBD2FE90-A2D6-4AC5-B7EA-6C8331617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8800" y="29718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Graphic 22" descr="Database">
                    <a:extLst>
                      <a:ext uri="{FF2B5EF4-FFF2-40B4-BE49-F238E27FC236}">
                        <a16:creationId xmlns:a16="http://schemas.microsoft.com/office/drawing/2014/main" id="{8F532573-B924-4983-B990-4AA20363FB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42253" y="356696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4" name="Graphic 23" descr="Server">
                    <a:extLst>
                      <a:ext uri="{FF2B5EF4-FFF2-40B4-BE49-F238E27FC236}">
                        <a16:creationId xmlns:a16="http://schemas.microsoft.com/office/drawing/2014/main" id="{96CB3A4F-4E00-40DF-996A-3F04978220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5706" y="2977422"/>
                    <a:ext cx="914400" cy="914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17E0561-8008-4C64-98F1-7B575FB4FD09}"/>
                    </a:ext>
                  </a:extLst>
                </p:cNvPr>
                <p:cNvSpPr/>
                <p:nvPr/>
              </p:nvSpPr>
              <p:spPr>
                <a:xfrm>
                  <a:off x="8698555" y="112319"/>
                  <a:ext cx="2392966" cy="1943100"/>
                </a:xfrm>
                <a:prstGeom prst="rect">
                  <a:avLst/>
                </a:prstGeom>
                <a:noFill/>
                <a:ln w="25400">
                  <a:solidFill>
                    <a:schemeClr val="accent4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C9E437-2FA9-409D-ABAA-FF8726511BA8}"/>
                  </a:ext>
                </a:extLst>
              </p:cNvPr>
              <p:cNvSpPr txBox="1"/>
              <p:nvPr/>
            </p:nvSpPr>
            <p:spPr>
              <a:xfrm>
                <a:off x="9911827" y="1897101"/>
                <a:ext cx="1487181" cy="338554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User Lookup</a:t>
                </a:r>
                <a:endParaRPr lang="en-US" sz="1600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</p:txBody>
          </p:sp>
        </p:grp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1C8288B2-C81A-47F9-A532-F86492898EFC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H="1" flipV="1">
              <a:off x="9033023" y="1144948"/>
              <a:ext cx="2162859" cy="3764030"/>
            </a:xfrm>
            <a:prstGeom prst="bentConnector5">
              <a:avLst>
                <a:gd name="adj1" fmla="val -10569"/>
                <a:gd name="adj2" fmla="val 63663"/>
                <a:gd name="adj3" fmla="val 110569"/>
              </a:avLst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33EC75-1241-4B33-BF9B-0B7E8BAE4F16}"/>
                </a:ext>
              </a:extLst>
            </p:cNvPr>
            <p:cNvSpPr txBox="1"/>
            <p:nvPr/>
          </p:nvSpPr>
          <p:spPr>
            <a:xfrm>
              <a:off x="3633891" y="474840"/>
              <a:ext cx="496271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Face Recognition Pipeline</a:t>
              </a:r>
            </a:p>
          </p:txBody>
        </p:sp>
      </p:grp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54A5BA9-85F8-4417-AA92-C1E759523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552" y="3095986"/>
            <a:ext cx="2756330" cy="36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5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BED881-D435-4CD5-A3C8-C257115BE5E7}"/>
              </a:ext>
            </a:extLst>
          </p:cNvPr>
          <p:cNvGrpSpPr/>
          <p:nvPr/>
        </p:nvGrpSpPr>
        <p:grpSpPr>
          <a:xfrm>
            <a:off x="580378" y="360539"/>
            <a:ext cx="10615504" cy="6373931"/>
            <a:chOff x="580378" y="360539"/>
            <a:chExt cx="10615504" cy="63739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52D0E62-4C36-4035-AB83-D74FF01D3EBB}"/>
                </a:ext>
              </a:extLst>
            </p:cNvPr>
            <p:cNvGrpSpPr/>
            <p:nvPr/>
          </p:nvGrpSpPr>
          <p:grpSpPr>
            <a:xfrm>
              <a:off x="580378" y="360539"/>
              <a:ext cx="10615504" cy="6325780"/>
              <a:chOff x="580378" y="360539"/>
              <a:chExt cx="10615504" cy="632578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03EB28B-F88A-46DC-B12B-171751C0763D}"/>
                  </a:ext>
                </a:extLst>
              </p:cNvPr>
              <p:cNvGrpSpPr/>
              <p:nvPr/>
            </p:nvGrpSpPr>
            <p:grpSpPr>
              <a:xfrm>
                <a:off x="792992" y="387857"/>
                <a:ext cx="2162858" cy="1934781"/>
                <a:chOff x="1678123" y="1288591"/>
                <a:chExt cx="2559774" cy="210460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2FC5FD09-9061-4C77-9A82-761CB0A28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8123" y="1288591"/>
                  <a:ext cx="2559774" cy="1706516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EAC11DE-5DD1-4A20-879A-E27A4A96A754}"/>
                    </a:ext>
                  </a:extLst>
                </p:cNvPr>
                <p:cNvSpPr txBox="1"/>
                <p:nvPr/>
              </p:nvSpPr>
              <p:spPr>
                <a:xfrm>
                  <a:off x="2092626" y="3054639"/>
                  <a:ext cx="1760101" cy="338554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Image</a:t>
                  </a:r>
                  <a:r>
                    <a:rPr lang="en-US" sz="1600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 </a:t>
                  </a:r>
                  <a:r>
                    <a:rPr lang="en-US" sz="1600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Input</a:t>
                  </a:r>
                  <a:r>
                    <a:rPr lang="en-US" sz="1600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 </a:t>
                  </a:r>
                </a:p>
              </p:txBody>
            </p:sp>
          </p:grpSp>
          <p:cxnSp>
            <p:nvCxnSpPr>
              <p:cNvPr id="130" name="Connector: Elbow 129">
                <a:extLst>
                  <a:ext uri="{FF2B5EF4-FFF2-40B4-BE49-F238E27FC236}">
                    <a16:creationId xmlns:a16="http://schemas.microsoft.com/office/drawing/2014/main" id="{A7C5F146-CB55-4BD5-8A2C-94A2D7217A43}"/>
                  </a:ext>
                </a:extLst>
              </p:cNvPr>
              <p:cNvCxnSpPr>
                <a:cxnSpLocks/>
                <a:stCxn id="3" idx="3"/>
                <a:endCxn id="167" idx="1"/>
              </p:cNvCxnSpPr>
              <p:nvPr/>
            </p:nvCxnSpPr>
            <p:spPr>
              <a:xfrm flipH="1">
                <a:off x="580378" y="1172266"/>
                <a:ext cx="2375472" cy="3718887"/>
              </a:xfrm>
              <a:prstGeom prst="bentConnector5">
                <a:avLst>
                  <a:gd name="adj1" fmla="val -9623"/>
                  <a:gd name="adj2" fmla="val 36410"/>
                  <a:gd name="adj3" fmla="val 109623"/>
                </a:avLst>
              </a:prstGeom>
              <a:ln w="2540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8249AA-1E76-4F95-91DE-8C6983966AC4}"/>
                  </a:ext>
                </a:extLst>
              </p:cNvPr>
              <p:cNvGrpSpPr/>
              <p:nvPr/>
            </p:nvGrpSpPr>
            <p:grpSpPr>
              <a:xfrm>
                <a:off x="580378" y="3095986"/>
                <a:ext cx="7922184" cy="3590333"/>
                <a:chOff x="290622" y="174940"/>
                <a:chExt cx="7922184" cy="3590333"/>
              </a:xfrm>
            </p:grpSpPr>
            <p:cxnSp>
              <p:nvCxnSpPr>
                <p:cNvPr id="150" name="Connector: Elbow 149">
                  <a:extLst>
                    <a:ext uri="{FF2B5EF4-FFF2-40B4-BE49-F238E27FC236}">
                      <a16:creationId xmlns:a16="http://schemas.microsoft.com/office/drawing/2014/main" id="{A00D8BE1-31EA-4A20-8FB8-1557A4D18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49942" y="1414639"/>
                  <a:ext cx="586294" cy="555468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BB39E0B0-3D93-4190-930F-B5E5416FD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49942" y="1970107"/>
                  <a:ext cx="586294" cy="446993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7" name="Picture 166">
                  <a:extLst>
                    <a:ext uri="{FF2B5EF4-FFF2-40B4-BE49-F238E27FC236}">
                      <a16:creationId xmlns:a16="http://schemas.microsoft.com/office/drawing/2014/main" id="{1B9E96A8-F6AA-48E4-B334-E4A1BE785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622" y="174940"/>
                  <a:ext cx="3359320" cy="3590333"/>
                </a:xfrm>
                <a:prstGeom prst="rect">
                  <a:avLst/>
                </a:prstGeom>
              </p:spPr>
            </p:pic>
            <p:cxnSp>
              <p:nvCxnSpPr>
                <p:cNvPr id="17" name="Connector: Elbow 16">
                  <a:extLst>
                    <a:ext uri="{FF2B5EF4-FFF2-40B4-BE49-F238E27FC236}">
                      <a16:creationId xmlns:a16="http://schemas.microsoft.com/office/drawing/2014/main" id="{68418255-D317-49D2-841E-C34376E9A8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6512" y="1414639"/>
                  <a:ext cx="586294" cy="555468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or: Elbow 17">
                  <a:extLst>
                    <a:ext uri="{FF2B5EF4-FFF2-40B4-BE49-F238E27FC236}">
                      <a16:creationId xmlns:a16="http://schemas.microsoft.com/office/drawing/2014/main" id="{1425C4DF-870C-4948-865B-8B26FC8F7F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26512" y="1970107"/>
                  <a:ext cx="586294" cy="446993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B19416E-C8D5-4928-B252-761CDB6C1EBD}"/>
                  </a:ext>
                </a:extLst>
              </p:cNvPr>
              <p:cNvGrpSpPr/>
              <p:nvPr/>
            </p:nvGrpSpPr>
            <p:grpSpPr>
              <a:xfrm>
                <a:off x="9033023" y="360539"/>
                <a:ext cx="2162859" cy="1962099"/>
                <a:chOff x="9521040" y="273556"/>
                <a:chExt cx="2162859" cy="196209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0511D6E-369B-4D7B-A4FB-5C3E68D8F730}"/>
                    </a:ext>
                  </a:extLst>
                </p:cNvPr>
                <p:cNvGrpSpPr/>
                <p:nvPr/>
              </p:nvGrpSpPr>
              <p:grpSpPr>
                <a:xfrm>
                  <a:off x="9521040" y="273556"/>
                  <a:ext cx="2162859" cy="1568817"/>
                  <a:chOff x="8698555" y="112319"/>
                  <a:chExt cx="2440813" cy="1943100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19D1432B-BDE1-4EF7-9942-36A5560E2DC1}"/>
                      </a:ext>
                    </a:extLst>
                  </p:cNvPr>
                  <p:cNvGrpSpPr/>
                  <p:nvPr/>
                </p:nvGrpSpPr>
                <p:grpSpPr>
                  <a:xfrm>
                    <a:off x="8818062" y="253889"/>
                    <a:ext cx="2321306" cy="1509569"/>
                    <a:chOff x="5638800" y="2971800"/>
                    <a:chExt cx="2321306" cy="1509569"/>
                  </a:xfrm>
                </p:grpSpPr>
                <p:pic>
                  <p:nvPicPr>
                    <p:cNvPr id="22" name="Graphic 21" descr="Server">
                      <a:extLst>
                        <a:ext uri="{FF2B5EF4-FFF2-40B4-BE49-F238E27FC236}">
                          <a16:creationId xmlns:a16="http://schemas.microsoft.com/office/drawing/2014/main" id="{EBD2FE90-A2D6-4AC5-B7EA-6C8331617E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638800" y="2971800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Graphic 22" descr="Database">
                      <a:extLst>
                        <a:ext uri="{FF2B5EF4-FFF2-40B4-BE49-F238E27FC236}">
                          <a16:creationId xmlns:a16="http://schemas.microsoft.com/office/drawing/2014/main" id="{8F532573-B924-4983-B990-4AA20363FB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42253" y="3566969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Graphic 23" descr="Server">
                      <a:extLst>
                        <a:ext uri="{FF2B5EF4-FFF2-40B4-BE49-F238E27FC236}">
                          <a16:creationId xmlns:a16="http://schemas.microsoft.com/office/drawing/2014/main" id="{96CB3A4F-4E00-40DF-996A-3F04978220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45706" y="2977422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17E0561-8008-4C64-98F1-7B575FB4FD09}"/>
                      </a:ext>
                    </a:extLst>
                  </p:cNvPr>
                  <p:cNvSpPr/>
                  <p:nvPr/>
                </p:nvSpPr>
                <p:spPr>
                  <a:xfrm>
                    <a:off x="8698555" y="112319"/>
                    <a:ext cx="2392966" cy="1943100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4"/>
                    </a:solidFill>
                    <a:prstDash val="dash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C9E437-2FA9-409D-ABAA-FF8726511BA8}"/>
                    </a:ext>
                  </a:extLst>
                </p:cNvPr>
                <p:cNvSpPr txBox="1"/>
                <p:nvPr/>
              </p:nvSpPr>
              <p:spPr>
                <a:xfrm>
                  <a:off x="9911827" y="1897101"/>
                  <a:ext cx="1487181" cy="338554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User Lookup</a:t>
                  </a:r>
                  <a:endParaRPr lang="en-US" sz="1600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endParaRPr>
                </a:p>
              </p:txBody>
            </p:sp>
          </p:grp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1C8288B2-C81A-47F9-A532-F86492898EFC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 flipH="1" flipV="1">
                <a:off x="9033023" y="1144948"/>
                <a:ext cx="2162859" cy="3764030"/>
              </a:xfrm>
              <a:prstGeom prst="bentConnector5">
                <a:avLst>
                  <a:gd name="adj1" fmla="val -10569"/>
                  <a:gd name="adj2" fmla="val 63663"/>
                  <a:gd name="adj3" fmla="val 110569"/>
                </a:avLst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33EC75-1241-4B33-BF9B-0B7E8BAE4F16}"/>
                  </a:ext>
                </a:extLst>
              </p:cNvPr>
              <p:cNvSpPr txBox="1"/>
              <p:nvPr/>
            </p:nvSpPr>
            <p:spPr>
              <a:xfrm>
                <a:off x="3633891" y="474840"/>
                <a:ext cx="496271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accent4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Face Recognition Pipeline</a:t>
                </a:r>
              </a:p>
            </p:txBody>
          </p:sp>
        </p:grpSp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F54A5BA9-85F8-4417-AA92-C1E75952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552" y="3095986"/>
              <a:ext cx="2756330" cy="36384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969B9C-19C6-41BC-983A-7DC170375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9284" y="3091928"/>
              <a:ext cx="3480682" cy="363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72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0648C82-8D15-47D4-9F4F-1381285D3D17}"/>
              </a:ext>
            </a:extLst>
          </p:cNvPr>
          <p:cNvGrpSpPr/>
          <p:nvPr/>
        </p:nvGrpSpPr>
        <p:grpSpPr>
          <a:xfrm>
            <a:off x="3763701" y="284967"/>
            <a:ext cx="4965919" cy="6288066"/>
            <a:chOff x="3763701" y="284967"/>
            <a:chExt cx="4965919" cy="62880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E10236-EFEB-4C34-8055-1BA330FBE957}"/>
                </a:ext>
              </a:extLst>
            </p:cNvPr>
            <p:cNvSpPr txBox="1"/>
            <p:nvPr/>
          </p:nvSpPr>
          <p:spPr>
            <a:xfrm>
              <a:off x="4706690" y="2106784"/>
              <a:ext cx="244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Database and Webserver</a:t>
              </a:r>
            </a:p>
          </p:txBody>
        </p:sp>
        <p:pic>
          <p:nvPicPr>
            <p:cNvPr id="24" name="Picture 23" descr="A picture containing computer, computer&#10;&#10;Description automatically generated">
              <a:extLst>
                <a:ext uri="{FF2B5EF4-FFF2-40B4-BE49-F238E27FC236}">
                  <a16:creationId xmlns:a16="http://schemas.microsoft.com/office/drawing/2014/main" id="{31355BAD-CAAF-4613-A2CE-C9EEBB6B4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32145" y="3850599"/>
              <a:ext cx="2280971" cy="171733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16DBAE-5E4F-42CD-8F53-3C3CCBDC731F}"/>
                </a:ext>
              </a:extLst>
            </p:cNvPr>
            <p:cNvSpPr txBox="1"/>
            <p:nvPr/>
          </p:nvSpPr>
          <p:spPr>
            <a:xfrm>
              <a:off x="6332145" y="5926702"/>
              <a:ext cx="23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Management</a:t>
              </a:r>
            </a:p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website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63733F6-A8EA-4EB0-AC50-BE99946E91DF}"/>
                </a:ext>
              </a:extLst>
            </p:cNvPr>
            <p:cNvGrpSpPr/>
            <p:nvPr/>
          </p:nvGrpSpPr>
          <p:grpSpPr>
            <a:xfrm rot="1383929">
              <a:off x="4634650" y="2516088"/>
              <a:ext cx="276821" cy="1200329"/>
              <a:chOff x="4825644" y="2506857"/>
              <a:chExt cx="276821" cy="120032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573D385-D8C3-4393-831D-0ECA1823A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5644" y="2506857"/>
                <a:ext cx="0" cy="1200329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D385056-E99F-450C-BCC7-FA74C50A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2465" y="2506857"/>
                <a:ext cx="0" cy="1200329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F124975-73F1-4FAE-B5A4-CF5AF09CBA77}"/>
                </a:ext>
              </a:extLst>
            </p:cNvPr>
            <p:cNvGrpSpPr/>
            <p:nvPr/>
          </p:nvGrpSpPr>
          <p:grpSpPr>
            <a:xfrm rot="19951841">
              <a:off x="6964105" y="2480451"/>
              <a:ext cx="251604" cy="1225201"/>
              <a:chOff x="6838303" y="2506857"/>
              <a:chExt cx="251604" cy="1225201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435DD12-2D4F-471F-BA3C-5E64C5C70C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8303" y="2506857"/>
                <a:ext cx="0" cy="1225201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F10C1C4-81A5-4D64-85A2-FE42032B50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9907" y="2506857"/>
                <a:ext cx="0" cy="1200330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FB7C42-D342-4F43-8762-B09238EA5591}"/>
                </a:ext>
              </a:extLst>
            </p:cNvPr>
            <p:cNvSpPr txBox="1"/>
            <p:nvPr/>
          </p:nvSpPr>
          <p:spPr>
            <a:xfrm>
              <a:off x="5401278" y="2506857"/>
              <a:ext cx="11801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HTTP</a:t>
              </a:r>
            </a:p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Requests </a:t>
              </a:r>
            </a:p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And</a:t>
              </a:r>
            </a:p>
            <a:p>
              <a:pPr algn="ctr"/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Responses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7614FB-E6E5-4B2E-BB7C-526CEB58F07C}"/>
                </a:ext>
              </a:extLst>
            </p:cNvPr>
            <p:cNvSpPr txBox="1"/>
            <p:nvPr/>
          </p:nvSpPr>
          <p:spPr>
            <a:xfrm>
              <a:off x="3914922" y="6062921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Smart Mirror</a:t>
              </a:r>
            </a:p>
          </p:txBody>
        </p:sp>
        <p:pic>
          <p:nvPicPr>
            <p:cNvPr id="7" name="Picture 6" descr="A picture containing glass, mug, food, cup&#10;&#10;Description automatically generated">
              <a:extLst>
                <a:ext uri="{FF2B5EF4-FFF2-40B4-BE49-F238E27FC236}">
                  <a16:creationId xmlns:a16="http://schemas.microsoft.com/office/drawing/2014/main" id="{29C94464-4B55-4197-AECE-ACB60CC90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485" y="284967"/>
              <a:ext cx="2836422" cy="2206520"/>
            </a:xfrm>
            <a:prstGeom prst="rect">
              <a:avLst/>
            </a:prstGeom>
          </p:spPr>
        </p:pic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4DAC235-31F6-41FE-B29B-E277EA5F5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701" y="3810987"/>
              <a:ext cx="1637577" cy="225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89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093FBA-8B6C-4816-8CED-FC4B7135956D}"/>
              </a:ext>
            </a:extLst>
          </p:cNvPr>
          <p:cNvSpPr/>
          <p:nvPr/>
        </p:nvSpPr>
        <p:spPr>
          <a:xfrm>
            <a:off x="814873" y="1069910"/>
            <a:ext cx="3315478" cy="1691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6EEEA5F7-F5BD-4CC0-BF35-A9AEA2E82C16}"/>
              </a:ext>
            </a:extLst>
          </p:cNvPr>
          <p:cNvSpPr/>
          <p:nvPr/>
        </p:nvSpPr>
        <p:spPr>
          <a:xfrm>
            <a:off x="945504" y="1228530"/>
            <a:ext cx="1125892" cy="1060580"/>
          </a:xfrm>
          <a:prstGeom prst="su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F2B49FF-34B0-4E7D-867E-294C0E8B35B7}"/>
              </a:ext>
            </a:extLst>
          </p:cNvPr>
          <p:cNvSpPr/>
          <p:nvPr/>
        </p:nvSpPr>
        <p:spPr>
          <a:xfrm>
            <a:off x="1200534" y="1810139"/>
            <a:ext cx="1069913" cy="534955"/>
          </a:xfrm>
          <a:prstGeom prst="cloud">
            <a:avLst/>
          </a:prstGeom>
          <a:solidFill>
            <a:srgbClr val="DDDDDD">
              <a:alpha val="85098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B7692-3C7B-4E21-AD7D-AB0207AF3233}"/>
              </a:ext>
            </a:extLst>
          </p:cNvPr>
          <p:cNvSpPr txBox="1"/>
          <p:nvPr/>
        </p:nvSpPr>
        <p:spPr>
          <a:xfrm>
            <a:off x="3004460" y="1174045"/>
            <a:ext cx="112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23 °C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CAC707-4FE5-4B9D-817C-12165D262FBE}"/>
              </a:ext>
            </a:extLst>
          </p:cNvPr>
          <p:cNvSpPr txBox="1"/>
          <p:nvPr/>
        </p:nvSpPr>
        <p:spPr>
          <a:xfrm>
            <a:off x="3004460" y="1656250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Partly Cloudy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8D000-1628-42A9-906C-6CCB3A464072}"/>
              </a:ext>
            </a:extLst>
          </p:cNvPr>
          <p:cNvSpPr txBox="1"/>
          <p:nvPr/>
        </p:nvSpPr>
        <p:spPr>
          <a:xfrm>
            <a:off x="2556582" y="1957806"/>
            <a:ext cx="14879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Thu	28 °C</a:t>
            </a:r>
          </a:p>
          <a:p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Fri	29 °C</a:t>
            </a:r>
          </a:p>
          <a:p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Sat	22 °C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4E225B-77EC-483D-B921-3603B34DCAED}"/>
              </a:ext>
            </a:extLst>
          </p:cNvPr>
          <p:cNvGrpSpPr/>
          <p:nvPr/>
        </p:nvGrpSpPr>
        <p:grpSpPr>
          <a:xfrm>
            <a:off x="814873" y="2960847"/>
            <a:ext cx="3315478" cy="3620345"/>
            <a:chOff x="814873" y="2960847"/>
            <a:chExt cx="3315478" cy="36203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705352-8E43-479F-B38C-A89BA15FF329}"/>
                </a:ext>
              </a:extLst>
            </p:cNvPr>
            <p:cNvSpPr/>
            <p:nvPr/>
          </p:nvSpPr>
          <p:spPr>
            <a:xfrm>
              <a:off x="814873" y="2960847"/>
              <a:ext cx="3315478" cy="3620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4623E1-3146-439E-B0C0-86C347F7BF8C}"/>
                </a:ext>
              </a:extLst>
            </p:cNvPr>
            <p:cNvSpPr txBox="1"/>
            <p:nvPr/>
          </p:nvSpPr>
          <p:spPr>
            <a:xfrm>
              <a:off x="814873" y="296409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23 July</a:t>
              </a:r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	</a:t>
              </a:r>
              <a:endParaRPr lang="en-US" sz="1600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90E7DF-3CD8-4E71-B722-8E99B1EC6DF3}"/>
                </a:ext>
              </a:extLst>
            </p:cNvPr>
            <p:cNvSpPr txBox="1"/>
            <p:nvPr/>
          </p:nvSpPr>
          <p:spPr>
            <a:xfrm>
              <a:off x="945505" y="3445976"/>
              <a:ext cx="30424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Meeting on Teams	              11:35</a:t>
              </a:r>
            </a:p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Drop the kids off at the pool           13:45</a:t>
              </a:r>
              <a:endParaRPr lang="en-US" sz="1400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124AB21-2ABC-4FD8-A6B5-E692DB8B17C4}"/>
                </a:ext>
              </a:extLst>
            </p:cNvPr>
            <p:cNvGrpSpPr/>
            <p:nvPr/>
          </p:nvGrpSpPr>
          <p:grpSpPr>
            <a:xfrm>
              <a:off x="1007841" y="4564516"/>
              <a:ext cx="2824132" cy="1957126"/>
              <a:chOff x="1054318" y="3635828"/>
              <a:chExt cx="2824132" cy="1957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1C58E56-6946-42BE-9B05-928CB90275D5}"/>
                  </a:ext>
                </a:extLst>
              </p:cNvPr>
              <p:cNvSpPr/>
              <p:nvPr/>
            </p:nvSpPr>
            <p:spPr>
              <a:xfrm>
                <a:off x="1862647" y="4831543"/>
                <a:ext cx="388916" cy="3790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A78B97F-2E99-4588-97B6-D5492B651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3638939"/>
                <a:ext cx="0" cy="19468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2C33FC-218A-4D56-9CED-ECA8142E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5983" y="3638939"/>
                <a:ext cx="0" cy="19468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66F8F8-887E-4AAB-B7AF-5BB471675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3638939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E445590-4C91-434F-90C5-E8A26F7EC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4040155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30C0893-F46B-496B-BB67-F67D27B0F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4422710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5E3865-4016-491F-9B71-D1C682D05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4827036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B1CF2B-76E1-4D79-831C-31B7D4AA3C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5217743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8CAD090-7730-444A-80F9-0DB966843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351" y="5585762"/>
                <a:ext cx="27836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0F1CBE6-A0E6-4E0A-BD6B-769057E00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4903" y="3635828"/>
                <a:ext cx="0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A29C0F4-3CA2-4758-A8CD-3098E6DCE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6790" y="3635828"/>
                <a:ext cx="0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8EA677B-BF7D-4550-A4AF-DFF6B80052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9149" y="3635828"/>
                <a:ext cx="5067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A17F3A3-FDB3-43B3-A276-7A89A4C07D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7265" y="3635828"/>
                <a:ext cx="11287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176DC33-E2DF-42F7-9134-4DDB5ECAC4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968" y="3635828"/>
                <a:ext cx="3132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9B9E61-A24C-4BE9-B51E-95003FB3F695}"/>
                  </a:ext>
                </a:extLst>
              </p:cNvPr>
              <p:cNvSpPr txBox="1"/>
              <p:nvPr/>
            </p:nvSpPr>
            <p:spPr>
              <a:xfrm>
                <a:off x="1499126" y="366421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6C59EB-5383-445B-B5AF-2EF9ED1C2990}"/>
                  </a:ext>
                </a:extLst>
              </p:cNvPr>
              <p:cNvSpPr txBox="1"/>
              <p:nvPr/>
            </p:nvSpPr>
            <p:spPr>
              <a:xfrm>
                <a:off x="1912769" y="36567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80FDFD-41F3-4997-9FA0-B0F8EF41C458}"/>
                  </a:ext>
                </a:extLst>
              </p:cNvPr>
              <p:cNvSpPr txBox="1"/>
              <p:nvPr/>
            </p:nvSpPr>
            <p:spPr>
              <a:xfrm>
                <a:off x="2327979" y="36567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3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C05720-C1D1-4AD8-9B5F-28D844B2B0B9}"/>
                  </a:ext>
                </a:extLst>
              </p:cNvPr>
              <p:cNvSpPr txBox="1"/>
              <p:nvPr/>
            </p:nvSpPr>
            <p:spPr>
              <a:xfrm>
                <a:off x="2710544" y="3652934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4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5BCDD1C-0179-4C08-8BD9-C984049CE4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7329" y="3635828"/>
                <a:ext cx="1" cy="19499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7B71D8-1325-43DF-BB59-16CCBCDAF9CF}"/>
                  </a:ext>
                </a:extLst>
              </p:cNvPr>
              <p:cNvSpPr txBox="1"/>
              <p:nvPr/>
            </p:nvSpPr>
            <p:spPr>
              <a:xfrm>
                <a:off x="3094656" y="3661879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3DEBC5-C0F0-4D5E-BD0F-071762F0A4F3}"/>
                  </a:ext>
                </a:extLst>
              </p:cNvPr>
              <p:cNvSpPr txBox="1"/>
              <p:nvPr/>
            </p:nvSpPr>
            <p:spPr>
              <a:xfrm>
                <a:off x="3495870" y="3659160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6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6FD901-DF73-4768-8202-AA21B3DDFD2A}"/>
                  </a:ext>
                </a:extLst>
              </p:cNvPr>
              <p:cNvSpPr txBox="1"/>
              <p:nvPr/>
            </p:nvSpPr>
            <p:spPr>
              <a:xfrm>
                <a:off x="1122784" y="4047965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7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A75E076-78D8-448A-970E-2938BD0A098A}"/>
                  </a:ext>
                </a:extLst>
              </p:cNvPr>
              <p:cNvSpPr txBox="1"/>
              <p:nvPr/>
            </p:nvSpPr>
            <p:spPr>
              <a:xfrm>
                <a:off x="1502231" y="4054185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6116188-7A2F-4130-A469-9D5A397D0BC8}"/>
                  </a:ext>
                </a:extLst>
              </p:cNvPr>
              <p:cNvSpPr txBox="1"/>
              <p:nvPr/>
            </p:nvSpPr>
            <p:spPr>
              <a:xfrm>
                <a:off x="1912769" y="4052572"/>
                <a:ext cx="301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9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EF71834-E45D-4821-8CB2-B8AE2742E810}"/>
                  </a:ext>
                </a:extLst>
              </p:cNvPr>
              <p:cNvSpPr txBox="1"/>
              <p:nvPr/>
            </p:nvSpPr>
            <p:spPr>
              <a:xfrm>
                <a:off x="2261107" y="4061119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10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51795C-D03B-4643-A005-4AF026A8F336}"/>
                  </a:ext>
                </a:extLst>
              </p:cNvPr>
              <p:cNvSpPr txBox="1"/>
              <p:nvPr/>
            </p:nvSpPr>
            <p:spPr>
              <a:xfrm>
                <a:off x="2643661" y="4052519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DA9020-5C1C-402C-B4D4-F990327624D1}"/>
                  </a:ext>
                </a:extLst>
              </p:cNvPr>
              <p:cNvSpPr txBox="1"/>
              <p:nvPr/>
            </p:nvSpPr>
            <p:spPr>
              <a:xfrm>
                <a:off x="3037887" y="4041640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4D3CF1-9463-49BD-AD68-7E923E402637}"/>
                  </a:ext>
                </a:extLst>
              </p:cNvPr>
              <p:cNvSpPr txBox="1"/>
              <p:nvPr/>
            </p:nvSpPr>
            <p:spPr>
              <a:xfrm>
                <a:off x="3433628" y="4046960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13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9293B2-300B-41AB-8859-BBBFDAB47170}"/>
                  </a:ext>
                </a:extLst>
              </p:cNvPr>
              <p:cNvSpPr txBox="1"/>
              <p:nvPr/>
            </p:nvSpPr>
            <p:spPr>
              <a:xfrm>
                <a:off x="1074561" y="4441371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14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BD60E8D-62BB-4123-94B4-9B9D64F87CF0}"/>
                  </a:ext>
                </a:extLst>
              </p:cNvPr>
              <p:cNvSpPr txBox="1"/>
              <p:nvPr/>
            </p:nvSpPr>
            <p:spPr>
              <a:xfrm>
                <a:off x="1436898" y="4444482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3CCC921-6BE9-4917-A91F-7D851F0DF78B}"/>
                  </a:ext>
                </a:extLst>
              </p:cNvPr>
              <p:cNvSpPr txBox="1"/>
              <p:nvPr/>
            </p:nvSpPr>
            <p:spPr>
              <a:xfrm>
                <a:off x="1838111" y="4435126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16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0E62DEF-BD30-468F-BFBD-B01E198A1ED5}"/>
                  </a:ext>
                </a:extLst>
              </p:cNvPr>
              <p:cNvSpPr txBox="1"/>
              <p:nvPr/>
            </p:nvSpPr>
            <p:spPr>
              <a:xfrm>
                <a:off x="2276673" y="4438540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17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B8339D3-A6D2-4067-A573-45CE64C23DEE}"/>
                  </a:ext>
                </a:extLst>
              </p:cNvPr>
              <p:cNvSpPr txBox="1"/>
              <p:nvPr/>
            </p:nvSpPr>
            <p:spPr>
              <a:xfrm>
                <a:off x="2662332" y="4447947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18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5BAD255-8BCD-439C-9D87-0D4D8EFEA334}"/>
                  </a:ext>
                </a:extLst>
              </p:cNvPr>
              <p:cNvSpPr txBox="1"/>
              <p:nvPr/>
            </p:nvSpPr>
            <p:spPr>
              <a:xfrm>
                <a:off x="3033994" y="4435933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19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BB2FA57-B00B-421A-A0E6-CE3C107A12EE}"/>
                  </a:ext>
                </a:extLst>
              </p:cNvPr>
              <p:cNvSpPr txBox="1"/>
              <p:nvPr/>
            </p:nvSpPr>
            <p:spPr>
              <a:xfrm>
                <a:off x="3455441" y="4444078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20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21C6986-7B30-4D17-9AD9-A27B8A17F2C2}"/>
                  </a:ext>
                </a:extLst>
              </p:cNvPr>
              <p:cNvSpPr txBox="1"/>
              <p:nvPr/>
            </p:nvSpPr>
            <p:spPr>
              <a:xfrm>
                <a:off x="1054318" y="4848808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44A135-1CBD-4F73-99B6-B64303ACD94A}"/>
                  </a:ext>
                </a:extLst>
              </p:cNvPr>
              <p:cNvSpPr txBox="1"/>
              <p:nvPr/>
            </p:nvSpPr>
            <p:spPr>
              <a:xfrm>
                <a:off x="1436898" y="4845697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22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B38CAEB-D40C-48E4-9FA1-5FCCE60487AF}"/>
                  </a:ext>
                </a:extLst>
              </p:cNvPr>
              <p:cNvSpPr txBox="1"/>
              <p:nvPr/>
            </p:nvSpPr>
            <p:spPr>
              <a:xfrm>
                <a:off x="1838086" y="4834820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23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D075AD-750C-4E19-A7FF-890CD228039D}"/>
                  </a:ext>
                </a:extLst>
              </p:cNvPr>
              <p:cNvSpPr txBox="1"/>
              <p:nvPr/>
            </p:nvSpPr>
            <p:spPr>
              <a:xfrm>
                <a:off x="2256410" y="4844142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24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B1E691E-2A04-4411-BE48-CA7629C8766F}"/>
                  </a:ext>
                </a:extLst>
              </p:cNvPr>
              <p:cNvSpPr txBox="1"/>
              <p:nvPr/>
            </p:nvSpPr>
            <p:spPr>
              <a:xfrm>
                <a:off x="2642091" y="4848411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25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355A4E-C0EA-47F4-BEF6-2BADF3CEB4F7}"/>
                  </a:ext>
                </a:extLst>
              </p:cNvPr>
              <p:cNvSpPr txBox="1"/>
              <p:nvPr/>
            </p:nvSpPr>
            <p:spPr>
              <a:xfrm>
                <a:off x="3030080" y="4841357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26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9BC2307-0B1A-4ADD-AF68-C845F0D329DD}"/>
                  </a:ext>
                </a:extLst>
              </p:cNvPr>
              <p:cNvSpPr txBox="1"/>
              <p:nvPr/>
            </p:nvSpPr>
            <p:spPr>
              <a:xfrm>
                <a:off x="3439060" y="4841357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27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282C63-BF9C-4697-A645-6863589FEC6B}"/>
                  </a:ext>
                </a:extLst>
              </p:cNvPr>
              <p:cNvSpPr txBox="1"/>
              <p:nvPr/>
            </p:nvSpPr>
            <p:spPr>
              <a:xfrm>
                <a:off x="1079202" y="5223622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28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DF888E-663A-4A04-873A-3EC0BED7EE2F}"/>
                  </a:ext>
                </a:extLst>
              </p:cNvPr>
              <p:cNvSpPr txBox="1"/>
              <p:nvPr/>
            </p:nvSpPr>
            <p:spPr>
              <a:xfrm>
                <a:off x="1444990" y="5222480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29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B295273-6B5C-4A3B-AD1D-2247E04F5079}"/>
                  </a:ext>
                </a:extLst>
              </p:cNvPr>
              <p:cNvSpPr txBox="1"/>
              <p:nvPr/>
            </p:nvSpPr>
            <p:spPr>
              <a:xfrm>
                <a:off x="1859891" y="5218472"/>
                <a:ext cx="42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30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7072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8A34B4-3BEC-4820-A19D-01FBFE833D2E}"/>
              </a:ext>
            </a:extLst>
          </p:cNvPr>
          <p:cNvGrpSpPr/>
          <p:nvPr/>
        </p:nvGrpSpPr>
        <p:grpSpPr>
          <a:xfrm>
            <a:off x="2812321" y="601980"/>
            <a:ext cx="4144741" cy="3049775"/>
            <a:chOff x="2812321" y="601980"/>
            <a:chExt cx="4144741" cy="3049775"/>
          </a:xfrm>
        </p:grpSpPr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BB03B38C-DFB9-4076-A2B5-677C5F3B629C}"/>
                </a:ext>
              </a:extLst>
            </p:cNvPr>
            <p:cNvSpPr/>
            <p:nvPr/>
          </p:nvSpPr>
          <p:spPr>
            <a:xfrm>
              <a:off x="3063240" y="212598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B1D67BBB-761B-48DA-AF77-0F6FE85A5573}"/>
                </a:ext>
              </a:extLst>
            </p:cNvPr>
            <p:cNvSpPr/>
            <p:nvPr/>
          </p:nvSpPr>
          <p:spPr>
            <a:xfrm>
              <a:off x="3063240" y="136398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E43CDD24-C41A-41AB-A27A-E671E4AECAD7}"/>
                </a:ext>
              </a:extLst>
            </p:cNvPr>
            <p:cNvSpPr/>
            <p:nvPr/>
          </p:nvSpPr>
          <p:spPr>
            <a:xfrm>
              <a:off x="3063240" y="60198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E93FA227-6882-41FA-86B9-C71ACA609A38}"/>
                </a:ext>
              </a:extLst>
            </p:cNvPr>
            <p:cNvSpPr/>
            <p:nvPr/>
          </p:nvSpPr>
          <p:spPr>
            <a:xfrm>
              <a:off x="4785362" y="245364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B42FE05C-F0A9-439F-8AB8-B22D3E51D02E}"/>
                </a:ext>
              </a:extLst>
            </p:cNvPr>
            <p:cNvSpPr/>
            <p:nvPr/>
          </p:nvSpPr>
          <p:spPr>
            <a:xfrm>
              <a:off x="4785362" y="169164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A6AC96F8-C00F-4F5C-B5AD-8197A5F37EF9}"/>
                </a:ext>
              </a:extLst>
            </p:cNvPr>
            <p:cNvSpPr/>
            <p:nvPr/>
          </p:nvSpPr>
          <p:spPr>
            <a:xfrm>
              <a:off x="4785362" y="929640"/>
              <a:ext cx="2171700" cy="1013460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A727C-4852-4400-A961-37687ADCB501}"/>
                </a:ext>
              </a:extLst>
            </p:cNvPr>
            <p:cNvSpPr/>
            <p:nvPr/>
          </p:nvSpPr>
          <p:spPr>
            <a:xfrm>
              <a:off x="2838451" y="2305050"/>
              <a:ext cx="2171700" cy="1310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B6DEF2-5EB3-4850-B1B1-A3945C5D274B}"/>
                </a:ext>
              </a:extLst>
            </p:cNvPr>
            <p:cNvSpPr txBox="1"/>
            <p:nvPr/>
          </p:nvSpPr>
          <p:spPr>
            <a:xfrm>
              <a:off x="2812321" y="2328316"/>
              <a:ext cx="217169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ORM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61B8CF55-421C-4AB2-81FA-D3F763AA769E}"/>
                </a:ext>
              </a:extLst>
            </p:cNvPr>
            <p:cNvSpPr/>
            <p:nvPr/>
          </p:nvSpPr>
          <p:spPr>
            <a:xfrm flipH="1">
              <a:off x="2884905" y="2919918"/>
              <a:ext cx="2026533" cy="614868"/>
            </a:xfrm>
            <a:prstGeom prst="rightArrow">
              <a:avLst/>
            </a:prstGeom>
            <a:solidFill>
              <a:srgbClr val="002060">
                <a:alpha val="2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C83FCA37-8D66-4D37-A737-290522FABF33}"/>
                </a:ext>
              </a:extLst>
            </p:cNvPr>
            <p:cNvSpPr/>
            <p:nvPr/>
          </p:nvSpPr>
          <p:spPr>
            <a:xfrm>
              <a:off x="2884905" y="2375168"/>
              <a:ext cx="2026533" cy="614868"/>
            </a:xfrm>
            <a:prstGeom prst="rightArrow">
              <a:avLst/>
            </a:prstGeom>
            <a:solidFill>
              <a:srgbClr val="FFC000">
                <a:alpha val="2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58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6FDA8DA1-A714-4E5D-A16F-EC627011D15D}"/>
              </a:ext>
            </a:extLst>
          </p:cNvPr>
          <p:cNvGrpSpPr/>
          <p:nvPr/>
        </p:nvGrpSpPr>
        <p:grpSpPr>
          <a:xfrm>
            <a:off x="4137660" y="2529840"/>
            <a:ext cx="2948940" cy="2171700"/>
            <a:chOff x="4137660" y="2529840"/>
            <a:chExt cx="2948940" cy="2171700"/>
          </a:xfrm>
        </p:grpSpPr>
        <p:sp>
          <p:nvSpPr>
            <p:cNvPr id="4" name="Flowchart: Data 3">
              <a:extLst>
                <a:ext uri="{FF2B5EF4-FFF2-40B4-BE49-F238E27FC236}">
                  <a16:creationId xmlns:a16="http://schemas.microsoft.com/office/drawing/2014/main" id="{3307B7FD-829E-4DC4-83BF-81CE9807FE1C}"/>
                </a:ext>
              </a:extLst>
            </p:cNvPr>
            <p:cNvSpPr/>
            <p:nvPr/>
          </p:nvSpPr>
          <p:spPr>
            <a:xfrm>
              <a:off x="4137660" y="3947160"/>
              <a:ext cx="2948940" cy="754380"/>
            </a:xfrm>
            <a:prstGeom prst="flowChartInputOutpu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F7AFF3-49D9-4B35-8260-CEB396D95F9A}"/>
                </a:ext>
              </a:extLst>
            </p:cNvPr>
            <p:cNvSpPr/>
            <p:nvPr/>
          </p:nvSpPr>
          <p:spPr>
            <a:xfrm>
              <a:off x="4732020" y="2529840"/>
              <a:ext cx="2354580" cy="141732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73DA07-865A-43D7-890C-6500690869C4}"/>
                </a:ext>
              </a:extLst>
            </p:cNvPr>
            <p:cNvSpPr/>
            <p:nvPr/>
          </p:nvSpPr>
          <p:spPr>
            <a:xfrm>
              <a:off x="4770120" y="2567940"/>
              <a:ext cx="2270760" cy="1242060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1F697A52-7AE4-4B1A-9902-FBD277C270CF}"/>
                </a:ext>
              </a:extLst>
            </p:cNvPr>
            <p:cNvSpPr/>
            <p:nvPr/>
          </p:nvSpPr>
          <p:spPr>
            <a:xfrm>
              <a:off x="4533900" y="3985260"/>
              <a:ext cx="2331694" cy="41148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431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431 w 10000"/>
                <a:gd name="connsiteY1" fmla="*/ 0 h 10000"/>
                <a:gd name="connsiteX2" fmla="*/ 10000 w 10000"/>
                <a:gd name="connsiteY2" fmla="*/ 0 h 10000"/>
                <a:gd name="connsiteX3" fmla="*/ 8870 w 10000"/>
                <a:gd name="connsiteY3" fmla="*/ 9630 h 10000"/>
                <a:gd name="connsiteX4" fmla="*/ 0 w 10000"/>
                <a:gd name="connsiteY4" fmla="*/ 10000 h 10000"/>
                <a:gd name="connsiteX0" fmla="*/ 0 w 10368"/>
                <a:gd name="connsiteY0" fmla="*/ 10000 h 10000"/>
                <a:gd name="connsiteX1" fmla="*/ 1431 w 10368"/>
                <a:gd name="connsiteY1" fmla="*/ 0 h 10000"/>
                <a:gd name="connsiteX2" fmla="*/ 10368 w 10368"/>
                <a:gd name="connsiteY2" fmla="*/ 0 h 10000"/>
                <a:gd name="connsiteX3" fmla="*/ 8870 w 10368"/>
                <a:gd name="connsiteY3" fmla="*/ 9630 h 10000"/>
                <a:gd name="connsiteX4" fmla="*/ 0 w 10368"/>
                <a:gd name="connsiteY4" fmla="*/ 10000 h 10000"/>
                <a:gd name="connsiteX0" fmla="*/ 0 w 10234"/>
                <a:gd name="connsiteY0" fmla="*/ 10000 h 10000"/>
                <a:gd name="connsiteX1" fmla="*/ 1431 w 10234"/>
                <a:gd name="connsiteY1" fmla="*/ 0 h 10000"/>
                <a:gd name="connsiteX2" fmla="*/ 10234 w 10234"/>
                <a:gd name="connsiteY2" fmla="*/ 0 h 10000"/>
                <a:gd name="connsiteX3" fmla="*/ 8870 w 10234"/>
                <a:gd name="connsiteY3" fmla="*/ 9630 h 10000"/>
                <a:gd name="connsiteX4" fmla="*/ 0 w 10234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4" h="10000">
                  <a:moveTo>
                    <a:pt x="0" y="10000"/>
                  </a:moveTo>
                  <a:lnTo>
                    <a:pt x="1431" y="0"/>
                  </a:lnTo>
                  <a:lnTo>
                    <a:pt x="10234" y="0"/>
                  </a:lnTo>
                  <a:lnTo>
                    <a:pt x="8870" y="9630"/>
                  </a:lnTo>
                  <a:lnTo>
                    <a:pt x="0" y="10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23EB59-FF74-4A88-88E1-346307DA8CED}"/>
                </a:ext>
              </a:extLst>
            </p:cNvPr>
            <p:cNvSpPr/>
            <p:nvPr/>
          </p:nvSpPr>
          <p:spPr>
            <a:xfrm>
              <a:off x="4937760" y="2674620"/>
              <a:ext cx="1859280" cy="99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E01F9F-93CB-4BDB-98C5-5067590691AD}"/>
                </a:ext>
              </a:extLst>
            </p:cNvPr>
            <p:cNvSpPr/>
            <p:nvPr/>
          </p:nvSpPr>
          <p:spPr>
            <a:xfrm>
              <a:off x="4937760" y="2910840"/>
              <a:ext cx="358140" cy="4343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EC66DC-A99F-4AE3-8E74-EAB3039793DA}"/>
                </a:ext>
              </a:extLst>
            </p:cNvPr>
            <p:cNvSpPr/>
            <p:nvPr/>
          </p:nvSpPr>
          <p:spPr>
            <a:xfrm>
              <a:off x="5443833" y="2910840"/>
              <a:ext cx="358140" cy="434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0269AF-0AB0-4B5F-A9D4-F60AE856A191}"/>
                </a:ext>
              </a:extLst>
            </p:cNvPr>
            <p:cNvSpPr/>
            <p:nvPr/>
          </p:nvSpPr>
          <p:spPr>
            <a:xfrm>
              <a:off x="5949907" y="2910840"/>
              <a:ext cx="358140" cy="4343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3DB1D2B-3694-466E-96D2-7F01D5E47D83}"/>
                </a:ext>
              </a:extLst>
            </p:cNvPr>
            <p:cNvSpPr/>
            <p:nvPr/>
          </p:nvSpPr>
          <p:spPr>
            <a:xfrm>
              <a:off x="6438900" y="2910840"/>
              <a:ext cx="358140" cy="4343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7BF06D3-A3B1-4DE3-8800-B8500B809B5A}"/>
                </a:ext>
              </a:extLst>
            </p:cNvPr>
            <p:cNvGrpSpPr/>
            <p:nvPr/>
          </p:nvGrpSpPr>
          <p:grpSpPr>
            <a:xfrm>
              <a:off x="5036344" y="3025140"/>
              <a:ext cx="154782" cy="320036"/>
              <a:chOff x="5036344" y="3025140"/>
              <a:chExt cx="154782" cy="320036"/>
            </a:xfrm>
          </p:grpSpPr>
          <p:sp>
            <p:nvSpPr>
              <p:cNvPr id="24" name="Flowchart: Off-page Connector 23">
                <a:extLst>
                  <a:ext uri="{FF2B5EF4-FFF2-40B4-BE49-F238E27FC236}">
                    <a16:creationId xmlns:a16="http://schemas.microsoft.com/office/drawing/2014/main" id="{7CC521EB-C66A-427A-88D5-9E4515ADC210}"/>
                  </a:ext>
                </a:extLst>
              </p:cNvPr>
              <p:cNvSpPr/>
              <p:nvPr/>
            </p:nvSpPr>
            <p:spPr>
              <a:xfrm flipV="1">
                <a:off x="5036344" y="3148012"/>
                <a:ext cx="154782" cy="197164"/>
              </a:xfrm>
              <a:prstGeom prst="flowChartOffpage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DD5A44B-FB5E-4FAC-9509-B6A755A561C6}"/>
                  </a:ext>
                </a:extLst>
              </p:cNvPr>
              <p:cNvSpPr/>
              <p:nvPr/>
            </p:nvSpPr>
            <p:spPr>
              <a:xfrm>
                <a:off x="5036344" y="3025140"/>
                <a:ext cx="154781" cy="144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86BBD35-0E89-4542-B54C-7E39DF9CC524}"/>
                </a:ext>
              </a:extLst>
            </p:cNvPr>
            <p:cNvGrpSpPr/>
            <p:nvPr/>
          </p:nvGrpSpPr>
          <p:grpSpPr>
            <a:xfrm>
              <a:off x="5545512" y="3017998"/>
              <a:ext cx="154782" cy="320036"/>
              <a:chOff x="5036344" y="3025140"/>
              <a:chExt cx="154782" cy="320036"/>
            </a:xfrm>
          </p:grpSpPr>
          <p:sp>
            <p:nvSpPr>
              <p:cNvPr id="27" name="Flowchart: Off-page Connector 26">
                <a:extLst>
                  <a:ext uri="{FF2B5EF4-FFF2-40B4-BE49-F238E27FC236}">
                    <a16:creationId xmlns:a16="http://schemas.microsoft.com/office/drawing/2014/main" id="{47FA5246-FB24-46DE-8B01-06AEBA463B7D}"/>
                  </a:ext>
                </a:extLst>
              </p:cNvPr>
              <p:cNvSpPr/>
              <p:nvPr/>
            </p:nvSpPr>
            <p:spPr>
              <a:xfrm flipV="1">
                <a:off x="5036344" y="3148012"/>
                <a:ext cx="154782" cy="197164"/>
              </a:xfrm>
              <a:prstGeom prst="flowChartOffpage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E5AAB55-ED94-48D2-B57C-801242419FC4}"/>
                  </a:ext>
                </a:extLst>
              </p:cNvPr>
              <p:cNvSpPr/>
              <p:nvPr/>
            </p:nvSpPr>
            <p:spPr>
              <a:xfrm>
                <a:off x="5036344" y="3025140"/>
                <a:ext cx="154781" cy="144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5867CDC-61DF-4BF3-A783-417FC6223679}"/>
                </a:ext>
              </a:extLst>
            </p:cNvPr>
            <p:cNvGrpSpPr/>
            <p:nvPr/>
          </p:nvGrpSpPr>
          <p:grpSpPr>
            <a:xfrm>
              <a:off x="6051586" y="3021811"/>
              <a:ext cx="154782" cy="320036"/>
              <a:chOff x="5036344" y="3025140"/>
              <a:chExt cx="154782" cy="320036"/>
            </a:xfrm>
          </p:grpSpPr>
          <p:sp>
            <p:nvSpPr>
              <p:cNvPr id="30" name="Flowchart: Off-page Connector 29">
                <a:extLst>
                  <a:ext uri="{FF2B5EF4-FFF2-40B4-BE49-F238E27FC236}">
                    <a16:creationId xmlns:a16="http://schemas.microsoft.com/office/drawing/2014/main" id="{6460499C-604F-4A34-8A1C-649FBDABA397}"/>
                  </a:ext>
                </a:extLst>
              </p:cNvPr>
              <p:cNvSpPr/>
              <p:nvPr/>
            </p:nvSpPr>
            <p:spPr>
              <a:xfrm flipV="1">
                <a:off x="5036344" y="3148012"/>
                <a:ext cx="154782" cy="197164"/>
              </a:xfrm>
              <a:prstGeom prst="flowChartOffpage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241EF2-1B08-4642-BAF6-D3CCCB122A1B}"/>
                  </a:ext>
                </a:extLst>
              </p:cNvPr>
              <p:cNvSpPr/>
              <p:nvPr/>
            </p:nvSpPr>
            <p:spPr>
              <a:xfrm>
                <a:off x="5036344" y="3025140"/>
                <a:ext cx="154781" cy="144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04226B2-0DF7-4A1D-981F-D4F84A802AC1}"/>
                </a:ext>
              </a:extLst>
            </p:cNvPr>
            <p:cNvGrpSpPr/>
            <p:nvPr/>
          </p:nvGrpSpPr>
          <p:grpSpPr>
            <a:xfrm>
              <a:off x="6540579" y="3017998"/>
              <a:ext cx="154782" cy="320036"/>
              <a:chOff x="5036344" y="3025140"/>
              <a:chExt cx="154782" cy="320036"/>
            </a:xfrm>
          </p:grpSpPr>
          <p:sp>
            <p:nvSpPr>
              <p:cNvPr id="33" name="Flowchart: Off-page Connector 32">
                <a:extLst>
                  <a:ext uri="{FF2B5EF4-FFF2-40B4-BE49-F238E27FC236}">
                    <a16:creationId xmlns:a16="http://schemas.microsoft.com/office/drawing/2014/main" id="{B0F2416F-F35D-4D57-9681-5DE4488B3F30}"/>
                  </a:ext>
                </a:extLst>
              </p:cNvPr>
              <p:cNvSpPr/>
              <p:nvPr/>
            </p:nvSpPr>
            <p:spPr>
              <a:xfrm flipV="1">
                <a:off x="5036344" y="3148012"/>
                <a:ext cx="154782" cy="197164"/>
              </a:xfrm>
              <a:prstGeom prst="flowChartOffpage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18F5EAD-187D-4D2A-990A-80D524122043}"/>
                  </a:ext>
                </a:extLst>
              </p:cNvPr>
              <p:cNvSpPr/>
              <p:nvPr/>
            </p:nvSpPr>
            <p:spPr>
              <a:xfrm>
                <a:off x="5036344" y="3025140"/>
                <a:ext cx="154781" cy="144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AE20117-042A-4ABD-BAF2-EBE7B6C686FB}"/>
                </a:ext>
              </a:extLst>
            </p:cNvPr>
            <p:cNvSpPr/>
            <p:nvPr/>
          </p:nvSpPr>
          <p:spPr>
            <a:xfrm>
              <a:off x="4937760" y="3378994"/>
              <a:ext cx="170021" cy="457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A3411D4-3744-48B9-92BC-4F79AD3E4345}"/>
                </a:ext>
              </a:extLst>
            </p:cNvPr>
            <p:cNvSpPr/>
            <p:nvPr/>
          </p:nvSpPr>
          <p:spPr>
            <a:xfrm>
              <a:off x="5125879" y="3378994"/>
              <a:ext cx="170021" cy="45719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448FED4-9D40-44DF-9DFC-F4FF71D21AF5}"/>
                </a:ext>
              </a:extLst>
            </p:cNvPr>
            <p:cNvSpPr/>
            <p:nvPr/>
          </p:nvSpPr>
          <p:spPr>
            <a:xfrm>
              <a:off x="5443833" y="3380422"/>
              <a:ext cx="170021" cy="457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C7DDC9E-F44C-4FAD-8185-CA5011B0AAB4}"/>
                </a:ext>
              </a:extLst>
            </p:cNvPr>
            <p:cNvSpPr/>
            <p:nvPr/>
          </p:nvSpPr>
          <p:spPr>
            <a:xfrm>
              <a:off x="5631952" y="3380422"/>
              <a:ext cx="170021" cy="45719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04F2BEA-5A79-4A7E-A88C-3075A073B964}"/>
                </a:ext>
              </a:extLst>
            </p:cNvPr>
            <p:cNvSpPr/>
            <p:nvPr/>
          </p:nvSpPr>
          <p:spPr>
            <a:xfrm>
              <a:off x="5949907" y="3378994"/>
              <a:ext cx="170021" cy="457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608D15E-367F-42B3-BDC4-F6D279073452}"/>
                </a:ext>
              </a:extLst>
            </p:cNvPr>
            <p:cNvSpPr/>
            <p:nvPr/>
          </p:nvSpPr>
          <p:spPr>
            <a:xfrm>
              <a:off x="6138026" y="3378994"/>
              <a:ext cx="170021" cy="45719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6BA1762-E6E7-47C5-8032-EA77EAFBD3E3}"/>
                </a:ext>
              </a:extLst>
            </p:cNvPr>
            <p:cNvSpPr/>
            <p:nvPr/>
          </p:nvSpPr>
          <p:spPr>
            <a:xfrm>
              <a:off x="6441158" y="3378994"/>
              <a:ext cx="170021" cy="457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F6AB0C91-86ED-4754-AC79-E342AE38A6B5}"/>
                </a:ext>
              </a:extLst>
            </p:cNvPr>
            <p:cNvSpPr/>
            <p:nvPr/>
          </p:nvSpPr>
          <p:spPr>
            <a:xfrm>
              <a:off x="6629277" y="3378994"/>
              <a:ext cx="170021" cy="45719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0187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hoto, sitting, large, computer&#10;&#10;Description automatically generated">
            <a:extLst>
              <a:ext uri="{FF2B5EF4-FFF2-40B4-BE49-F238E27FC236}">
                <a16:creationId xmlns:a16="http://schemas.microsoft.com/office/drawing/2014/main" id="{B130F575-432E-4C8A-9BE2-08F24BEBC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16" y="2741083"/>
            <a:ext cx="3709427" cy="3964517"/>
          </a:xfrm>
          <a:prstGeom prst="rect">
            <a:avLst/>
          </a:prstGeom>
        </p:spPr>
      </p:pic>
      <p:pic>
        <p:nvPicPr>
          <p:cNvPr id="7" name="Picture 6" descr="A picture containing light, traffic&#10;&#10;Description automatically generated">
            <a:extLst>
              <a:ext uri="{FF2B5EF4-FFF2-40B4-BE49-F238E27FC236}">
                <a16:creationId xmlns:a16="http://schemas.microsoft.com/office/drawing/2014/main" id="{59867FA4-5424-4D68-A393-3424F99B7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76" y="2741083"/>
            <a:ext cx="4180698" cy="3964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7F5A2-BC09-4B35-8F2F-02E5355AD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8" y="152401"/>
            <a:ext cx="2487472" cy="1804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C4040E-1A8D-45EE-A29B-2E14DF8DF640}"/>
              </a:ext>
            </a:extLst>
          </p:cNvPr>
          <p:cNvSpPr txBox="1"/>
          <p:nvPr/>
        </p:nvSpPr>
        <p:spPr>
          <a:xfrm>
            <a:off x="3633891" y="474840"/>
            <a:ext cx="49627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Face Recognition Pipeline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361BE-EFB5-4F03-9453-F44EE9854913}"/>
              </a:ext>
            </a:extLst>
          </p:cNvPr>
          <p:cNvSpPr txBox="1"/>
          <p:nvPr/>
        </p:nvSpPr>
        <p:spPr>
          <a:xfrm>
            <a:off x="968523" y="1978779"/>
            <a:ext cx="148718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Image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Input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FF527A-6157-4157-9814-F95D005FF3B8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H="1">
            <a:off x="358416" y="1054538"/>
            <a:ext cx="2597434" cy="3668804"/>
          </a:xfrm>
          <a:prstGeom prst="bentConnector5">
            <a:avLst>
              <a:gd name="adj1" fmla="val -8801"/>
              <a:gd name="adj2" fmla="val 35280"/>
              <a:gd name="adj3" fmla="val 10880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CA4EE0-BB05-42A4-82C1-169B194EF28E}"/>
              </a:ext>
            </a:extLst>
          </p:cNvPr>
          <p:cNvCxnSpPr/>
          <p:nvPr/>
        </p:nvCxnSpPr>
        <p:spPr>
          <a:xfrm>
            <a:off x="8416212" y="3620278"/>
            <a:ext cx="298580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E6A183-EED3-4710-8A8F-6992EDFDD451}"/>
              </a:ext>
            </a:extLst>
          </p:cNvPr>
          <p:cNvCxnSpPr>
            <a:cxnSpLocks/>
          </p:cNvCxnSpPr>
          <p:nvPr/>
        </p:nvCxnSpPr>
        <p:spPr>
          <a:xfrm>
            <a:off x="8416212" y="5371322"/>
            <a:ext cx="329680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2054E2-4439-4EA4-9FE6-A675727AD555}"/>
              </a:ext>
            </a:extLst>
          </p:cNvPr>
          <p:cNvCxnSpPr>
            <a:cxnSpLocks/>
          </p:cNvCxnSpPr>
          <p:nvPr/>
        </p:nvCxnSpPr>
        <p:spPr>
          <a:xfrm>
            <a:off x="4067843" y="4710900"/>
            <a:ext cx="329680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1B688F-59EB-4389-838E-3AA783EA6B7C}"/>
              </a:ext>
            </a:extLst>
          </p:cNvPr>
          <p:cNvGrpSpPr/>
          <p:nvPr/>
        </p:nvGrpSpPr>
        <p:grpSpPr>
          <a:xfrm>
            <a:off x="9033023" y="360539"/>
            <a:ext cx="2162859" cy="1962099"/>
            <a:chOff x="9521040" y="273556"/>
            <a:chExt cx="2162859" cy="196209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6D08C59-0F84-465B-8FDF-00CBBB56D9DE}"/>
                </a:ext>
              </a:extLst>
            </p:cNvPr>
            <p:cNvGrpSpPr/>
            <p:nvPr/>
          </p:nvGrpSpPr>
          <p:grpSpPr>
            <a:xfrm>
              <a:off x="9521040" y="273556"/>
              <a:ext cx="2162859" cy="1568817"/>
              <a:chOff x="8698555" y="112319"/>
              <a:chExt cx="2440813" cy="194310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532E4C2-C848-42D0-8809-B4CAC868F527}"/>
                  </a:ext>
                </a:extLst>
              </p:cNvPr>
              <p:cNvGrpSpPr/>
              <p:nvPr/>
            </p:nvGrpSpPr>
            <p:grpSpPr>
              <a:xfrm>
                <a:off x="8818062" y="253889"/>
                <a:ext cx="2321306" cy="1509569"/>
                <a:chOff x="5638800" y="2971800"/>
                <a:chExt cx="2321306" cy="1509569"/>
              </a:xfrm>
            </p:grpSpPr>
            <p:pic>
              <p:nvPicPr>
                <p:cNvPr id="44" name="Graphic 43" descr="Server">
                  <a:extLst>
                    <a:ext uri="{FF2B5EF4-FFF2-40B4-BE49-F238E27FC236}">
                      <a16:creationId xmlns:a16="http://schemas.microsoft.com/office/drawing/2014/main" id="{41F2989E-00BF-40BB-B501-73716B609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5" name="Graphic 44" descr="Database">
                  <a:extLst>
                    <a:ext uri="{FF2B5EF4-FFF2-40B4-BE49-F238E27FC236}">
                      <a16:creationId xmlns:a16="http://schemas.microsoft.com/office/drawing/2014/main" id="{5EEF30CF-F82E-401A-BD01-09EAD990D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2253" y="356696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6" name="Graphic 45" descr="Server">
                  <a:extLst>
                    <a:ext uri="{FF2B5EF4-FFF2-40B4-BE49-F238E27FC236}">
                      <a16:creationId xmlns:a16="http://schemas.microsoft.com/office/drawing/2014/main" id="{811D5343-028E-427D-BA9D-9CBE72B90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5706" y="2977422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1DEB16D-7A69-4A32-B0AE-0D2EDE46DB18}"/>
                  </a:ext>
                </a:extLst>
              </p:cNvPr>
              <p:cNvSpPr/>
              <p:nvPr/>
            </p:nvSpPr>
            <p:spPr>
              <a:xfrm>
                <a:off x="8698555" y="112319"/>
                <a:ext cx="2392966" cy="19431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5015D6-FD52-43DD-8264-083E80D2714E}"/>
                </a:ext>
              </a:extLst>
            </p:cNvPr>
            <p:cNvSpPr txBox="1"/>
            <p:nvPr/>
          </p:nvSpPr>
          <p:spPr>
            <a:xfrm>
              <a:off x="9911827" y="1897101"/>
              <a:ext cx="1487181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User Lookup</a:t>
              </a:r>
              <a:endParaRPr lang="en-US" sz="1600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A276D1C-E03F-4053-AD94-8BFB7CC53A46}"/>
              </a:ext>
            </a:extLst>
          </p:cNvPr>
          <p:cNvCxnSpPr>
            <a:cxnSpLocks/>
            <a:endCxn id="43" idx="1"/>
          </p:cNvCxnSpPr>
          <p:nvPr/>
        </p:nvCxnSpPr>
        <p:spPr>
          <a:xfrm flipH="1" flipV="1">
            <a:off x="9033023" y="1144948"/>
            <a:ext cx="2580476" cy="3578393"/>
          </a:xfrm>
          <a:prstGeom prst="bentConnector5">
            <a:avLst>
              <a:gd name="adj1" fmla="val -8859"/>
              <a:gd name="adj2" fmla="val 65795"/>
              <a:gd name="adj3" fmla="val 1088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icture containing clock, sign&#10;&#10;Description automatically generated">
            <a:extLst>
              <a:ext uri="{FF2B5EF4-FFF2-40B4-BE49-F238E27FC236}">
                <a16:creationId xmlns:a16="http://schemas.microsoft.com/office/drawing/2014/main" id="{7EDBBECB-6614-46FE-A60B-2B1053FEF2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602" y="2741083"/>
            <a:ext cx="3022197" cy="39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4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A6B764F3-D831-42BF-93ED-00CB25B74056}"/>
              </a:ext>
            </a:extLst>
          </p:cNvPr>
          <p:cNvGrpSpPr/>
          <p:nvPr/>
        </p:nvGrpSpPr>
        <p:grpSpPr>
          <a:xfrm>
            <a:off x="5029851" y="34035"/>
            <a:ext cx="2132293" cy="6789930"/>
            <a:chOff x="5029851" y="34035"/>
            <a:chExt cx="2132293" cy="6789930"/>
          </a:xfrm>
        </p:grpSpPr>
        <p:pic>
          <p:nvPicPr>
            <p:cNvPr id="5" name="Picture 4" descr="A picture containing sitting, computer, clock&#10;&#10;Description automatically generated">
              <a:extLst>
                <a:ext uri="{FF2B5EF4-FFF2-40B4-BE49-F238E27FC236}">
                  <a16:creationId xmlns:a16="http://schemas.microsoft.com/office/drawing/2014/main" id="{9299C311-F607-498F-AB60-6B8FDFF2E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851" y="1132234"/>
              <a:ext cx="2132287" cy="1486271"/>
            </a:xfrm>
            <a:prstGeom prst="rect">
              <a:avLst/>
            </a:prstGeom>
          </p:spPr>
        </p:pic>
        <p:pic>
          <p:nvPicPr>
            <p:cNvPr id="7" name="Picture 6" descr="A close up of a light&#10;&#10;Description automatically generated">
              <a:extLst>
                <a:ext uri="{FF2B5EF4-FFF2-40B4-BE49-F238E27FC236}">
                  <a16:creationId xmlns:a16="http://schemas.microsoft.com/office/drawing/2014/main" id="{8D16DC9B-9800-4B7A-BB39-6386E209D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851" y="2669572"/>
              <a:ext cx="2132289" cy="2646739"/>
            </a:xfrm>
            <a:prstGeom prst="rect">
              <a:avLst/>
            </a:prstGeom>
          </p:spPr>
        </p:pic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4A49A900-1AAC-4164-8B64-72B7D865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855" y="5316311"/>
              <a:ext cx="2132289" cy="15076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95D99A-3C96-49BE-AEBC-5A7AB0883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06" y="341812"/>
              <a:ext cx="964776" cy="6997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D3913C-4018-4B64-8FAC-EF9977670A25}"/>
                </a:ext>
              </a:extLst>
            </p:cNvPr>
            <p:cNvSpPr txBox="1"/>
            <p:nvPr/>
          </p:nvSpPr>
          <p:spPr>
            <a:xfrm>
              <a:off x="5352406" y="34035"/>
              <a:ext cx="148718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Image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</a:t>
              </a:r>
              <a:r>
                <a:rPr lang="en-US" sz="1400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Input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F4D39C9-672A-49C6-8FCA-75B90B00C437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H="1">
              <a:off x="5029851" y="1875370"/>
              <a:ext cx="2132287" cy="2117572"/>
            </a:xfrm>
            <a:prstGeom prst="bentConnector5">
              <a:avLst>
                <a:gd name="adj1" fmla="val -10721"/>
                <a:gd name="adj2" fmla="val 35219"/>
                <a:gd name="adj3" fmla="val 11072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75705716-B15C-4955-88B5-99DFD65535E4}"/>
                </a:ext>
              </a:extLst>
            </p:cNvPr>
            <p:cNvCxnSpPr>
              <a:cxnSpLocks/>
              <a:stCxn id="11" idx="3"/>
              <a:endCxn id="5" idx="1"/>
            </p:cNvCxnSpPr>
            <p:nvPr/>
          </p:nvCxnSpPr>
          <p:spPr>
            <a:xfrm flipH="1">
              <a:off x="5029851" y="691710"/>
              <a:ext cx="1548531" cy="1183660"/>
            </a:xfrm>
            <a:prstGeom prst="bentConnector5">
              <a:avLst>
                <a:gd name="adj1" fmla="val -50192"/>
                <a:gd name="adj2" fmla="val 33389"/>
                <a:gd name="adj3" fmla="val 114762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D75C187A-2864-4B29-82EB-14E74E469983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H="1">
              <a:off x="5029855" y="3992942"/>
              <a:ext cx="2132285" cy="2077196"/>
            </a:xfrm>
            <a:prstGeom prst="bentConnector5">
              <a:avLst>
                <a:gd name="adj1" fmla="val -10721"/>
                <a:gd name="adj2" fmla="val 62923"/>
                <a:gd name="adj3" fmla="val 11072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0336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93D15E0-14E2-4D3A-A1FB-9676595E1CE3}"/>
              </a:ext>
            </a:extLst>
          </p:cNvPr>
          <p:cNvGrpSpPr/>
          <p:nvPr/>
        </p:nvGrpSpPr>
        <p:grpSpPr>
          <a:xfrm>
            <a:off x="5029846" y="-205086"/>
            <a:ext cx="2132294" cy="7191826"/>
            <a:chOff x="5029846" y="-205086"/>
            <a:chExt cx="2132294" cy="7191826"/>
          </a:xfrm>
        </p:grpSpPr>
        <p:pic>
          <p:nvPicPr>
            <p:cNvPr id="5" name="Picture 4" descr="A picture containing sitting, computer, clock&#10;&#10;Description automatically generated">
              <a:extLst>
                <a:ext uri="{FF2B5EF4-FFF2-40B4-BE49-F238E27FC236}">
                  <a16:creationId xmlns:a16="http://schemas.microsoft.com/office/drawing/2014/main" id="{9299C311-F607-498F-AB60-6B8FDFF2E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848" y="986316"/>
              <a:ext cx="2132287" cy="1486271"/>
            </a:xfrm>
            <a:prstGeom prst="rect">
              <a:avLst/>
            </a:prstGeom>
          </p:spPr>
        </p:pic>
        <p:pic>
          <p:nvPicPr>
            <p:cNvPr id="7" name="Picture 6" descr="A close up of a light&#10;&#10;Description automatically generated">
              <a:extLst>
                <a:ext uri="{FF2B5EF4-FFF2-40B4-BE49-F238E27FC236}">
                  <a16:creationId xmlns:a16="http://schemas.microsoft.com/office/drawing/2014/main" id="{8D16DC9B-9800-4B7A-BB39-6386E209D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846" y="2652467"/>
              <a:ext cx="2132289" cy="2646739"/>
            </a:xfrm>
            <a:prstGeom prst="rect">
              <a:avLst/>
            </a:prstGeom>
          </p:spPr>
        </p:pic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4A49A900-1AAC-4164-8B64-72B7D865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851" y="5479086"/>
              <a:ext cx="2132289" cy="15076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95D99A-3C96-49BE-AEBC-5A7AB0883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01" y="106641"/>
              <a:ext cx="964776" cy="6997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D3913C-4018-4B64-8FAC-EF9977670A25}"/>
                </a:ext>
              </a:extLst>
            </p:cNvPr>
            <p:cNvSpPr txBox="1"/>
            <p:nvPr/>
          </p:nvSpPr>
          <p:spPr>
            <a:xfrm>
              <a:off x="5459823" y="-205086"/>
              <a:ext cx="1272333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Image</a:t>
              </a:r>
              <a:r>
                <a:rPr lang="en-US" sz="1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</a:t>
              </a:r>
              <a:r>
                <a:rPr lang="en-US" sz="1000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Input</a:t>
              </a:r>
              <a:r>
                <a:rPr lang="en-US" sz="1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FDB9F1D-7101-4842-BF6C-795E153EDE99}"/>
                </a:ext>
              </a:extLst>
            </p:cNvPr>
            <p:cNvCxnSpPr>
              <a:cxnSpLocks/>
              <a:stCxn id="11" idx="2"/>
              <a:endCxn id="5" idx="0"/>
            </p:cNvCxnSpPr>
            <p:nvPr/>
          </p:nvCxnSpPr>
          <p:spPr>
            <a:xfrm>
              <a:off x="6095989" y="806436"/>
              <a:ext cx="3" cy="17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4681DC-D4EE-4A64-ABB9-3937393210CB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6095991" y="2472587"/>
              <a:ext cx="1" cy="17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16598EA-13F7-4AC0-A26D-AC2362A84780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6095991" y="5299206"/>
              <a:ext cx="5" cy="17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86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AE8631B-59BB-4200-B411-9BBA21D8A25F}"/>
              </a:ext>
            </a:extLst>
          </p:cNvPr>
          <p:cNvGrpSpPr/>
          <p:nvPr/>
        </p:nvGrpSpPr>
        <p:grpSpPr>
          <a:xfrm>
            <a:off x="160164" y="175143"/>
            <a:ext cx="2559774" cy="2135380"/>
            <a:chOff x="325573" y="386891"/>
            <a:chExt cx="2559774" cy="213538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0D53CB9-C5A6-48BB-AA23-D13A48770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73" y="386891"/>
              <a:ext cx="2559774" cy="17065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936768-B614-4041-B745-FB15542E9CFB}"/>
                </a:ext>
              </a:extLst>
            </p:cNvPr>
            <p:cNvSpPr txBox="1"/>
            <p:nvPr/>
          </p:nvSpPr>
          <p:spPr>
            <a:xfrm>
              <a:off x="740076" y="2152939"/>
              <a:ext cx="1760101" cy="369332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Image Input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278E03-67BE-49C9-BE14-5205D8B32403}"/>
              </a:ext>
            </a:extLst>
          </p:cNvPr>
          <p:cNvGrpSpPr/>
          <p:nvPr/>
        </p:nvGrpSpPr>
        <p:grpSpPr>
          <a:xfrm>
            <a:off x="4111515" y="239760"/>
            <a:ext cx="5975018" cy="2686517"/>
            <a:chOff x="3733884" y="1258315"/>
            <a:chExt cx="5975018" cy="266543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A5D857B-8454-402E-9A13-5E636ECA7A7A}"/>
                </a:ext>
              </a:extLst>
            </p:cNvPr>
            <p:cNvGrpSpPr/>
            <p:nvPr/>
          </p:nvGrpSpPr>
          <p:grpSpPr>
            <a:xfrm>
              <a:off x="3975686" y="1335328"/>
              <a:ext cx="2559774" cy="1704100"/>
              <a:chOff x="3624578" y="219603"/>
              <a:chExt cx="2559774" cy="1739302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88F74FC9-120D-4B90-B228-34F3C5EF7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4578" y="235996"/>
                <a:ext cx="2559774" cy="1706516"/>
              </a:xfrm>
              <a:prstGeom prst="rect">
                <a:avLst/>
              </a:prstGeom>
            </p:spPr>
          </p:pic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A0510A3-7205-4253-8857-C10BD6D5DCCC}"/>
                  </a:ext>
                </a:extLst>
              </p:cNvPr>
              <p:cNvCxnSpPr>
                <a:stCxn id="48" idx="0"/>
                <a:endCxn id="48" idx="2"/>
              </p:cNvCxnSpPr>
              <p:nvPr/>
            </p:nvCxnSpPr>
            <p:spPr>
              <a:xfrm>
                <a:off x="4904465" y="235996"/>
                <a:ext cx="0" cy="1706516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951C586-2446-44CA-B3A5-835191F13394}"/>
                  </a:ext>
                </a:extLst>
              </p:cNvPr>
              <p:cNvCxnSpPr>
                <a:stCxn id="48" idx="1"/>
                <a:endCxn id="48" idx="3"/>
              </p:cNvCxnSpPr>
              <p:nvPr/>
            </p:nvCxnSpPr>
            <p:spPr>
              <a:xfrm>
                <a:off x="3624578" y="1089254"/>
                <a:ext cx="2559774" cy="0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BFCA239-E08E-495E-B2C4-C5BE3636E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4552" y="219603"/>
                <a:ext cx="0" cy="1739302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AF232E3-0770-4138-A41A-539B2BA48DE3}"/>
                  </a:ext>
                </a:extLst>
              </p:cNvPr>
              <p:cNvCxnSpPr/>
              <p:nvPr/>
            </p:nvCxnSpPr>
            <p:spPr>
              <a:xfrm>
                <a:off x="5567516" y="235996"/>
                <a:ext cx="0" cy="1712998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A862D61-A040-43E6-9A3F-3EA87532D52A}"/>
                  </a:ext>
                </a:extLst>
              </p:cNvPr>
              <p:cNvCxnSpPr/>
              <p:nvPr/>
            </p:nvCxnSpPr>
            <p:spPr>
              <a:xfrm>
                <a:off x="3624578" y="597310"/>
                <a:ext cx="2559774" cy="0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247A85B-B8F9-4A07-8803-37AFA1BC07A7}"/>
                  </a:ext>
                </a:extLst>
              </p:cNvPr>
              <p:cNvCxnSpPr/>
              <p:nvPr/>
            </p:nvCxnSpPr>
            <p:spPr>
              <a:xfrm>
                <a:off x="3624578" y="1526458"/>
                <a:ext cx="2559774" cy="0"/>
              </a:xfrm>
              <a:prstGeom prst="line">
                <a:avLst/>
              </a:prstGeom>
              <a:ln>
                <a:solidFill>
                  <a:srgbClr val="FCA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3FEA0E-A4E3-4107-BBD1-7D6E915E27A0}"/>
                </a:ext>
              </a:extLst>
            </p:cNvPr>
            <p:cNvCxnSpPr/>
            <p:nvPr/>
          </p:nvCxnSpPr>
          <p:spPr>
            <a:xfrm flipV="1">
              <a:off x="5255572" y="1351389"/>
              <a:ext cx="3971939" cy="3540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275CA9B-81EB-4361-A7EC-A457C017C321}"/>
                </a:ext>
              </a:extLst>
            </p:cNvPr>
            <p:cNvCxnSpPr/>
            <p:nvPr/>
          </p:nvCxnSpPr>
          <p:spPr>
            <a:xfrm>
              <a:off x="5255573" y="2191060"/>
              <a:ext cx="3971938" cy="8532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84F380-BB88-4C78-941C-BD6FE4916ECC}"/>
                </a:ext>
              </a:extLst>
            </p:cNvPr>
            <p:cNvCxnSpPr>
              <a:cxnSpLocks/>
              <a:stCxn id="48" idx="3"/>
              <a:endCxn id="55" idx="1"/>
            </p:cNvCxnSpPr>
            <p:nvPr/>
          </p:nvCxnSpPr>
          <p:spPr>
            <a:xfrm>
              <a:off x="6535460" y="2187378"/>
              <a:ext cx="525636" cy="162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9B6202-4556-4BAD-8864-C55B9952DFE7}"/>
                </a:ext>
              </a:extLst>
            </p:cNvPr>
            <p:cNvSpPr/>
            <p:nvPr/>
          </p:nvSpPr>
          <p:spPr>
            <a:xfrm>
              <a:off x="3733884" y="1258315"/>
              <a:ext cx="5975018" cy="2623379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0D714B-F662-4917-94CD-0E810D8A0864}"/>
                </a:ext>
              </a:extLst>
            </p:cNvPr>
            <p:cNvSpPr txBox="1"/>
            <p:nvPr/>
          </p:nvSpPr>
          <p:spPr>
            <a:xfrm>
              <a:off x="3758620" y="3465709"/>
              <a:ext cx="1890261" cy="458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Haar</a:t>
              </a:r>
              <a:r>
                <a:rPr lang="en-US" sz="2400" b="1" dirty="0">
                  <a:solidFill>
                    <a:schemeClr val="accent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Cascade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509C87-22AE-466B-A8A6-0B8D6E5037C4}"/>
                </a:ext>
              </a:extLst>
            </p:cNvPr>
            <p:cNvSpPr txBox="1"/>
            <p:nvPr/>
          </p:nvSpPr>
          <p:spPr>
            <a:xfrm>
              <a:off x="4379810" y="3073611"/>
              <a:ext cx="1760101" cy="369332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Cascade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07F914-0BD8-4BA6-8ADA-F77B035DABEB}"/>
                </a:ext>
              </a:extLst>
            </p:cNvPr>
            <p:cNvSpPr txBox="1"/>
            <p:nvPr/>
          </p:nvSpPr>
          <p:spPr>
            <a:xfrm>
              <a:off x="7112168" y="3093066"/>
              <a:ext cx="2115343" cy="366434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Feature detect.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91282B-9C5A-42AE-9441-CF8B85F90D66}"/>
                </a:ext>
              </a:extLst>
            </p:cNvPr>
            <p:cNvSpPr/>
            <p:nvPr/>
          </p:nvSpPr>
          <p:spPr>
            <a:xfrm>
              <a:off x="4545660" y="1705389"/>
              <a:ext cx="709912" cy="4856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6217F8-4697-4516-8AEB-3F2A66EE9ACE}"/>
                </a:ext>
              </a:extLst>
            </p:cNvPr>
            <p:cNvCxnSpPr/>
            <p:nvPr/>
          </p:nvCxnSpPr>
          <p:spPr>
            <a:xfrm flipV="1">
              <a:off x="4545660" y="1351389"/>
              <a:ext cx="2515436" cy="354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0B885A-AA7B-4B5F-A203-E3D4394485EA}"/>
                </a:ext>
              </a:extLst>
            </p:cNvPr>
            <p:cNvCxnSpPr>
              <a:cxnSpLocks/>
            </p:cNvCxnSpPr>
            <p:nvPr/>
          </p:nvCxnSpPr>
          <p:spPr>
            <a:xfrm>
              <a:off x="4545660" y="2187377"/>
              <a:ext cx="2515436" cy="8371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Sequence 02">
            <a:hlinkClick r:id="" action="ppaction://media"/>
            <a:extLst>
              <a:ext uri="{FF2B5EF4-FFF2-40B4-BE49-F238E27FC236}">
                <a16:creationId xmlns:a16="http://schemas.microsoft.com/office/drawing/2014/main" id="{40A7B57F-07D9-423F-A91B-6C73B1BEB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8727" y="344376"/>
            <a:ext cx="2166416" cy="16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E2B280-AB5B-413B-AFA1-F6EEBBAD61CA}"/>
              </a:ext>
            </a:extLst>
          </p:cNvPr>
          <p:cNvCxnSpPr>
            <a:cxnSpLocks/>
            <a:stCxn id="23" idx="3"/>
            <a:endCxn id="220" idx="1"/>
          </p:cNvCxnSpPr>
          <p:nvPr/>
        </p:nvCxnSpPr>
        <p:spPr>
          <a:xfrm>
            <a:off x="2719938" y="1028401"/>
            <a:ext cx="651912" cy="241647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F3F69B-260F-4E21-B985-AE48A67337BB}"/>
              </a:ext>
            </a:extLst>
          </p:cNvPr>
          <p:cNvGrpSpPr/>
          <p:nvPr/>
        </p:nvGrpSpPr>
        <p:grpSpPr>
          <a:xfrm>
            <a:off x="10775941" y="2781841"/>
            <a:ext cx="1255280" cy="2111100"/>
            <a:chOff x="10661426" y="2902604"/>
            <a:chExt cx="1255280" cy="2111100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F5B60D2-DC2B-4D20-940C-8A4C7117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61426" y="2902604"/>
              <a:ext cx="1255280" cy="170033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A02E0D-37F3-43E5-8487-9593135D3998}"/>
                </a:ext>
              </a:extLst>
            </p:cNvPr>
            <p:cNvSpPr txBox="1"/>
            <p:nvPr/>
          </p:nvSpPr>
          <p:spPr>
            <a:xfrm>
              <a:off x="10971655" y="4644372"/>
              <a:ext cx="628185" cy="369332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Crop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6C6E44CC-C4EE-4702-B176-74B90209398C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9605143" y="1192503"/>
            <a:ext cx="1170798" cy="24395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7125BACF-253D-499B-93F5-5E35F82C2AD9}"/>
              </a:ext>
            </a:extLst>
          </p:cNvPr>
          <p:cNvGrpSpPr/>
          <p:nvPr/>
        </p:nvGrpSpPr>
        <p:grpSpPr>
          <a:xfrm>
            <a:off x="4111515" y="2927569"/>
            <a:ext cx="5975018" cy="3197955"/>
            <a:chOff x="4134182" y="3264852"/>
            <a:chExt cx="5975018" cy="3197955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72F04F6-E047-438A-B318-8E07B1E039C6}"/>
                </a:ext>
              </a:extLst>
            </p:cNvPr>
            <p:cNvSpPr/>
            <p:nvPr/>
          </p:nvSpPr>
          <p:spPr>
            <a:xfrm>
              <a:off x="4134182" y="3264852"/>
              <a:ext cx="5975018" cy="3186748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5DD4E817-3F42-4082-83FB-0415E6468489}"/>
                </a:ext>
              </a:extLst>
            </p:cNvPr>
            <p:cNvGrpSpPr/>
            <p:nvPr/>
          </p:nvGrpSpPr>
          <p:grpSpPr>
            <a:xfrm>
              <a:off x="4181229" y="3319769"/>
              <a:ext cx="4468434" cy="3143038"/>
              <a:chOff x="4181229" y="3319769"/>
              <a:chExt cx="4468434" cy="3143038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6DDB9ED-F077-4E35-B2C3-34F20DE0EE95}"/>
                  </a:ext>
                </a:extLst>
              </p:cNvPr>
              <p:cNvSpPr txBox="1"/>
              <p:nvPr/>
            </p:nvSpPr>
            <p:spPr>
              <a:xfrm>
                <a:off x="4181229" y="6001142"/>
                <a:ext cx="21547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4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Open Sans" panose="020B0606030504020204" pitchFamily="34" charset="0"/>
                  </a:rPr>
                  <a:t>Multi-Task CNN</a:t>
                </a:r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F693F761-0157-4673-9099-396DC10A9FA4}"/>
                  </a:ext>
                </a:extLst>
              </p:cNvPr>
              <p:cNvGrpSpPr/>
              <p:nvPr/>
            </p:nvGrpSpPr>
            <p:grpSpPr>
              <a:xfrm>
                <a:off x="4375984" y="3319769"/>
                <a:ext cx="4273679" cy="2509886"/>
                <a:chOff x="4375984" y="3319769"/>
                <a:chExt cx="4273679" cy="2509886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C35E2B3-070A-4F54-922B-4529BE427CBB}"/>
                    </a:ext>
                  </a:extLst>
                </p:cNvPr>
                <p:cNvGrpSpPr/>
                <p:nvPr/>
              </p:nvGrpSpPr>
              <p:grpSpPr>
                <a:xfrm>
                  <a:off x="4375984" y="3319769"/>
                  <a:ext cx="3318629" cy="2509886"/>
                  <a:chOff x="4992536" y="4109994"/>
                  <a:chExt cx="3318629" cy="2509886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6D1F0F4-D99A-49C0-BC06-F0B2DC50234B}"/>
                      </a:ext>
                    </a:extLst>
                  </p:cNvPr>
                  <p:cNvSpPr/>
                  <p:nvPr/>
                </p:nvSpPr>
                <p:spPr>
                  <a:xfrm>
                    <a:off x="5915058" y="4109994"/>
                    <a:ext cx="282871" cy="2960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EE2174B0-FB1D-4C8A-B462-0B6FFBE009F0}"/>
                      </a:ext>
                    </a:extLst>
                  </p:cNvPr>
                  <p:cNvGrpSpPr/>
                  <p:nvPr/>
                </p:nvGrpSpPr>
                <p:grpSpPr>
                  <a:xfrm>
                    <a:off x="4992536" y="4258009"/>
                    <a:ext cx="3318629" cy="2361871"/>
                    <a:chOff x="4992536" y="4258009"/>
                    <a:chExt cx="3318629" cy="2361871"/>
                  </a:xfrm>
                </p:grpSpPr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744A83E4-ECE5-4B39-A029-8912B7DBDC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4479481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90890FC6-15F9-4D28-A30B-431500F99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4848968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C4C2AEAC-E493-44F7-886F-569887927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5218455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0ABFC043-8C6A-4453-96BE-7CAE6C0F69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5587942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7C72A6A7-214E-4CB9-B798-CD5735414C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5957429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5E79FE6C-F779-4442-89A7-E18DB6012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4373503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19499693-F8CE-4D43-9EBF-78D5921BF0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4721061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996C345C-21F9-4544-B574-4EE24FF5D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5064234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48801D35-5E8A-412F-95F7-9D0F6025E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5407407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6819445A-FED7-47F0-A628-C9564A6A6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5750580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861E4DDB-6924-44BA-8B99-E6F107E52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6385" y="6092659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7DF27092-EB5E-43A5-A8F3-8FB0A8DC1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6323851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27310395-0F08-41CD-BCA6-D401B20315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2655" y="4373503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2BBD9FB7-4971-4D51-96E4-3EAC50262B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2654" y="4723676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9E37A7DC-2C93-43C8-B42C-E7D63C84F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0186" y="5076966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D5578C02-EEFE-4C09-8F64-53C3E803F3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0186" y="5427139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792C1B40-66DB-4A10-8DA8-3127297C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3607" y="5782132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BAFECF54-43DC-4613-AA1C-9ED1FB4CAB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2654" y="6141067"/>
                      <a:ext cx="282871" cy="29602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3" name="Oval 102">
                      <a:extLst>
                        <a:ext uri="{FF2B5EF4-FFF2-40B4-BE49-F238E27FC236}">
                          <a16:creationId xmlns:a16="http://schemas.microsoft.com/office/drawing/2014/main" id="{0299DECF-2C1E-40A7-B575-4C82B6B42F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8294" y="4557363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" name="Oval 103">
                      <a:extLst>
                        <a:ext uri="{FF2B5EF4-FFF2-40B4-BE49-F238E27FC236}">
                          <a16:creationId xmlns:a16="http://schemas.microsoft.com/office/drawing/2014/main" id="{CADF1F04-A776-4C24-B636-FCBC598740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8294" y="4904921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0FC649A9-9FE7-4326-A180-26D30826A7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8293" y="5248094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" name="Oval 105">
                      <a:extLst>
                        <a:ext uri="{FF2B5EF4-FFF2-40B4-BE49-F238E27FC236}">
                          <a16:creationId xmlns:a16="http://schemas.microsoft.com/office/drawing/2014/main" id="{7A8AAE8B-51A0-4197-8F79-4DB7339C6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8293" y="5591267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4531F759-FB27-4B78-B9D2-4F334415F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8293" y="5934440"/>
                      <a:ext cx="282871" cy="296029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8" name="Straight Arrow Connector 107">
                      <a:extLst>
                        <a:ext uri="{FF2B5EF4-FFF2-40B4-BE49-F238E27FC236}">
                          <a16:creationId xmlns:a16="http://schemas.microsoft.com/office/drawing/2014/main" id="{6BB5FC05-756E-4155-BFB3-B9AD4DDE26FC}"/>
                        </a:ext>
                      </a:extLst>
                    </p:cNvPr>
                    <p:cNvCxnSpPr>
                      <a:cxnSpLocks/>
                      <a:stCxn id="83" idx="6"/>
                      <a:endCxn id="90" idx="2"/>
                    </p:cNvCxnSpPr>
                    <p:nvPr/>
                  </p:nvCxnSpPr>
                  <p:spPr>
                    <a:xfrm>
                      <a:off x="6197929" y="4258009"/>
                      <a:ext cx="428456" cy="263509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Arrow Connector 108">
                      <a:extLst>
                        <a:ext uri="{FF2B5EF4-FFF2-40B4-BE49-F238E27FC236}">
                          <a16:creationId xmlns:a16="http://schemas.microsoft.com/office/drawing/2014/main" id="{7E6A7D9F-B881-4986-9923-66506EA388D4}"/>
                        </a:ext>
                      </a:extLst>
                    </p:cNvPr>
                    <p:cNvCxnSpPr>
                      <a:cxnSpLocks/>
                      <a:stCxn id="85" idx="6"/>
                      <a:endCxn id="90" idx="2"/>
                    </p:cNvCxnSpPr>
                    <p:nvPr/>
                  </p:nvCxnSpPr>
                  <p:spPr>
                    <a:xfrm flipV="1">
                      <a:off x="6197929" y="4521518"/>
                      <a:ext cx="428456" cy="10597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Straight Arrow Connector 109">
                      <a:extLst>
                        <a:ext uri="{FF2B5EF4-FFF2-40B4-BE49-F238E27FC236}">
                          <a16:creationId xmlns:a16="http://schemas.microsoft.com/office/drawing/2014/main" id="{E500B0ED-1C73-4BF0-9D74-93380894D5E9}"/>
                        </a:ext>
                      </a:extLst>
                    </p:cNvPr>
                    <p:cNvCxnSpPr>
                      <a:cxnSpLocks/>
                      <a:stCxn id="83" idx="6"/>
                      <a:endCxn id="91" idx="2"/>
                    </p:cNvCxnSpPr>
                    <p:nvPr/>
                  </p:nvCxnSpPr>
                  <p:spPr>
                    <a:xfrm>
                      <a:off x="6197929" y="4258009"/>
                      <a:ext cx="428456" cy="61106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Arrow Connector 110">
                      <a:extLst>
                        <a:ext uri="{FF2B5EF4-FFF2-40B4-BE49-F238E27FC236}">
                          <a16:creationId xmlns:a16="http://schemas.microsoft.com/office/drawing/2014/main" id="{BDCEF8DA-B445-4597-B8D8-83F33ADF7B3A}"/>
                        </a:ext>
                      </a:extLst>
                    </p:cNvPr>
                    <p:cNvCxnSpPr>
                      <a:cxnSpLocks/>
                      <a:stCxn id="83" idx="6"/>
                      <a:endCxn id="92" idx="2"/>
                    </p:cNvCxnSpPr>
                    <p:nvPr/>
                  </p:nvCxnSpPr>
                  <p:spPr>
                    <a:xfrm>
                      <a:off x="6197929" y="4258009"/>
                      <a:ext cx="428456" cy="95424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Arrow Connector 111">
                      <a:extLst>
                        <a:ext uri="{FF2B5EF4-FFF2-40B4-BE49-F238E27FC236}">
                          <a16:creationId xmlns:a16="http://schemas.microsoft.com/office/drawing/2014/main" id="{EFE61D43-8A37-4BCA-9C9B-1EED7D74705B}"/>
                        </a:ext>
                      </a:extLst>
                    </p:cNvPr>
                    <p:cNvCxnSpPr>
                      <a:cxnSpLocks/>
                      <a:stCxn id="83" idx="6"/>
                      <a:endCxn id="93" idx="2"/>
                    </p:cNvCxnSpPr>
                    <p:nvPr/>
                  </p:nvCxnSpPr>
                  <p:spPr>
                    <a:xfrm>
                      <a:off x="6197929" y="4258009"/>
                      <a:ext cx="428456" cy="129741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Arrow Connector 112">
                      <a:extLst>
                        <a:ext uri="{FF2B5EF4-FFF2-40B4-BE49-F238E27FC236}">
                          <a16:creationId xmlns:a16="http://schemas.microsoft.com/office/drawing/2014/main" id="{1917F456-0F4F-4D78-896F-15C414FD167A}"/>
                        </a:ext>
                      </a:extLst>
                    </p:cNvPr>
                    <p:cNvCxnSpPr>
                      <a:cxnSpLocks/>
                      <a:stCxn id="83" idx="6"/>
                      <a:endCxn id="94" idx="2"/>
                    </p:cNvCxnSpPr>
                    <p:nvPr/>
                  </p:nvCxnSpPr>
                  <p:spPr>
                    <a:xfrm>
                      <a:off x="6197929" y="4258009"/>
                      <a:ext cx="428456" cy="164058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Arrow Connector 113">
                      <a:extLst>
                        <a:ext uri="{FF2B5EF4-FFF2-40B4-BE49-F238E27FC236}">
                          <a16:creationId xmlns:a16="http://schemas.microsoft.com/office/drawing/2014/main" id="{C5AE08B6-9DBF-4DE2-B84E-4A3656200ADE}"/>
                        </a:ext>
                      </a:extLst>
                    </p:cNvPr>
                    <p:cNvCxnSpPr>
                      <a:cxnSpLocks/>
                      <a:stCxn id="86" idx="6"/>
                      <a:endCxn id="91" idx="2"/>
                    </p:cNvCxnSpPr>
                    <p:nvPr/>
                  </p:nvCxnSpPr>
                  <p:spPr>
                    <a:xfrm flipV="1">
                      <a:off x="6197929" y="4869076"/>
                      <a:ext cx="428456" cy="12790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BED7AAB6-27C5-42DD-8F5C-856E577B93E2}"/>
                        </a:ext>
                      </a:extLst>
                    </p:cNvPr>
                    <p:cNvCxnSpPr>
                      <a:cxnSpLocks/>
                      <a:stCxn id="87" idx="6"/>
                      <a:endCxn id="91" idx="2"/>
                    </p:cNvCxnSpPr>
                    <p:nvPr/>
                  </p:nvCxnSpPr>
                  <p:spPr>
                    <a:xfrm flipV="1">
                      <a:off x="6197929" y="4869076"/>
                      <a:ext cx="428456" cy="49739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Arrow Connector 115">
                      <a:extLst>
                        <a:ext uri="{FF2B5EF4-FFF2-40B4-BE49-F238E27FC236}">
                          <a16:creationId xmlns:a16="http://schemas.microsoft.com/office/drawing/2014/main" id="{616F83A3-4CE6-455A-9263-29497A9E1BFD}"/>
                        </a:ext>
                      </a:extLst>
                    </p:cNvPr>
                    <p:cNvCxnSpPr>
                      <a:cxnSpLocks/>
                      <a:stCxn id="88" idx="6"/>
                      <a:endCxn id="93" idx="2"/>
                    </p:cNvCxnSpPr>
                    <p:nvPr/>
                  </p:nvCxnSpPr>
                  <p:spPr>
                    <a:xfrm flipV="1">
                      <a:off x="6197929" y="5555422"/>
                      <a:ext cx="428456" cy="18053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Arrow Connector 116">
                      <a:extLst>
                        <a:ext uri="{FF2B5EF4-FFF2-40B4-BE49-F238E27FC236}">
                          <a16:creationId xmlns:a16="http://schemas.microsoft.com/office/drawing/2014/main" id="{501F2C88-DB82-4480-9612-234990BC491F}"/>
                        </a:ext>
                      </a:extLst>
                    </p:cNvPr>
                    <p:cNvCxnSpPr>
                      <a:cxnSpLocks/>
                      <a:stCxn id="88" idx="6"/>
                      <a:endCxn id="94" idx="2"/>
                    </p:cNvCxnSpPr>
                    <p:nvPr/>
                  </p:nvCxnSpPr>
                  <p:spPr>
                    <a:xfrm>
                      <a:off x="6197929" y="5735957"/>
                      <a:ext cx="428456" cy="16263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Straight Arrow Connector 117">
                      <a:extLst>
                        <a:ext uri="{FF2B5EF4-FFF2-40B4-BE49-F238E27FC236}">
                          <a16:creationId xmlns:a16="http://schemas.microsoft.com/office/drawing/2014/main" id="{DECE4BC7-F215-4885-ADBD-87F8E4482327}"/>
                        </a:ext>
                      </a:extLst>
                    </p:cNvPr>
                    <p:cNvCxnSpPr>
                      <a:cxnSpLocks/>
                      <a:stCxn id="87" idx="6"/>
                      <a:endCxn id="92" idx="2"/>
                    </p:cNvCxnSpPr>
                    <p:nvPr/>
                  </p:nvCxnSpPr>
                  <p:spPr>
                    <a:xfrm flipV="1">
                      <a:off x="6197929" y="5212249"/>
                      <a:ext cx="428456" cy="15422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Straight Arrow Connector 118">
                      <a:extLst>
                        <a:ext uri="{FF2B5EF4-FFF2-40B4-BE49-F238E27FC236}">
                          <a16:creationId xmlns:a16="http://schemas.microsoft.com/office/drawing/2014/main" id="{AD1E4DCD-B47B-4B0A-86E3-174CCF41FA0A}"/>
                        </a:ext>
                      </a:extLst>
                    </p:cNvPr>
                    <p:cNvCxnSpPr>
                      <a:cxnSpLocks/>
                      <a:stCxn id="89" idx="6"/>
                      <a:endCxn id="94" idx="2"/>
                    </p:cNvCxnSpPr>
                    <p:nvPr/>
                  </p:nvCxnSpPr>
                  <p:spPr>
                    <a:xfrm flipV="1">
                      <a:off x="6197929" y="5898595"/>
                      <a:ext cx="428456" cy="206849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Straight Arrow Connector 119">
                      <a:extLst>
                        <a:ext uri="{FF2B5EF4-FFF2-40B4-BE49-F238E27FC236}">
                          <a16:creationId xmlns:a16="http://schemas.microsoft.com/office/drawing/2014/main" id="{0F373923-5A2A-4590-88F1-019891F572D8}"/>
                        </a:ext>
                      </a:extLst>
                    </p:cNvPr>
                    <p:cNvCxnSpPr>
                      <a:cxnSpLocks/>
                      <a:stCxn id="89" idx="6"/>
                      <a:endCxn id="95" idx="2"/>
                    </p:cNvCxnSpPr>
                    <p:nvPr/>
                  </p:nvCxnSpPr>
                  <p:spPr>
                    <a:xfrm>
                      <a:off x="6197929" y="6105444"/>
                      <a:ext cx="428456" cy="13523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Straight Arrow Connector 120">
                      <a:extLst>
                        <a:ext uri="{FF2B5EF4-FFF2-40B4-BE49-F238E27FC236}">
                          <a16:creationId xmlns:a16="http://schemas.microsoft.com/office/drawing/2014/main" id="{5F584073-96D2-46A5-AB12-DA252ABEF523}"/>
                        </a:ext>
                      </a:extLst>
                    </p:cNvPr>
                    <p:cNvCxnSpPr>
                      <a:cxnSpLocks/>
                      <a:stCxn id="96" idx="6"/>
                      <a:endCxn id="92" idx="2"/>
                    </p:cNvCxnSpPr>
                    <p:nvPr/>
                  </p:nvCxnSpPr>
                  <p:spPr>
                    <a:xfrm flipV="1">
                      <a:off x="6197929" y="5212249"/>
                      <a:ext cx="428456" cy="125961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Straight Arrow Connector 121">
                      <a:extLst>
                        <a:ext uri="{FF2B5EF4-FFF2-40B4-BE49-F238E27FC236}">
                          <a16:creationId xmlns:a16="http://schemas.microsoft.com/office/drawing/2014/main" id="{04B65200-0206-47B2-8D69-3833C8B12680}"/>
                        </a:ext>
                      </a:extLst>
                    </p:cNvPr>
                    <p:cNvCxnSpPr>
                      <a:cxnSpLocks/>
                      <a:stCxn id="96" idx="6"/>
                      <a:endCxn id="95" idx="2"/>
                    </p:cNvCxnSpPr>
                    <p:nvPr/>
                  </p:nvCxnSpPr>
                  <p:spPr>
                    <a:xfrm flipV="1">
                      <a:off x="6197929" y="6240674"/>
                      <a:ext cx="428456" cy="23119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Straight Arrow Connector 122">
                      <a:extLst>
                        <a:ext uri="{FF2B5EF4-FFF2-40B4-BE49-F238E27FC236}">
                          <a16:creationId xmlns:a16="http://schemas.microsoft.com/office/drawing/2014/main" id="{738005FA-F4DC-4547-B461-E786047769A0}"/>
                        </a:ext>
                      </a:extLst>
                    </p:cNvPr>
                    <p:cNvCxnSpPr>
                      <a:cxnSpLocks/>
                      <a:stCxn id="96" idx="6"/>
                      <a:endCxn id="94" idx="2"/>
                    </p:cNvCxnSpPr>
                    <p:nvPr/>
                  </p:nvCxnSpPr>
                  <p:spPr>
                    <a:xfrm flipV="1">
                      <a:off x="6197929" y="5898595"/>
                      <a:ext cx="428456" cy="57327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Arrow Connector 123">
                      <a:extLst>
                        <a:ext uri="{FF2B5EF4-FFF2-40B4-BE49-F238E27FC236}">
                          <a16:creationId xmlns:a16="http://schemas.microsoft.com/office/drawing/2014/main" id="{32D010CD-D3E1-438D-890B-D7A6E81507C3}"/>
                        </a:ext>
                      </a:extLst>
                    </p:cNvPr>
                    <p:cNvCxnSpPr>
                      <a:cxnSpLocks/>
                      <a:stCxn id="88" idx="6"/>
                      <a:endCxn id="92" idx="2"/>
                    </p:cNvCxnSpPr>
                    <p:nvPr/>
                  </p:nvCxnSpPr>
                  <p:spPr>
                    <a:xfrm flipV="1">
                      <a:off x="6197929" y="5212249"/>
                      <a:ext cx="428456" cy="52370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Arrow Connector 124">
                      <a:extLst>
                        <a:ext uri="{FF2B5EF4-FFF2-40B4-BE49-F238E27FC236}">
                          <a16:creationId xmlns:a16="http://schemas.microsoft.com/office/drawing/2014/main" id="{3A547F9D-2631-4D93-B195-C41B901730FD}"/>
                        </a:ext>
                      </a:extLst>
                    </p:cNvPr>
                    <p:cNvCxnSpPr>
                      <a:cxnSpLocks/>
                      <a:stCxn id="90" idx="6"/>
                      <a:endCxn id="97" idx="2"/>
                    </p:cNvCxnSpPr>
                    <p:nvPr/>
                  </p:nvCxnSpPr>
                  <p:spPr>
                    <a:xfrm>
                      <a:off x="6909256" y="4521518"/>
                      <a:ext cx="403399" cy="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Straight Arrow Connector 125">
                      <a:extLst>
                        <a:ext uri="{FF2B5EF4-FFF2-40B4-BE49-F238E27FC236}">
                          <a16:creationId xmlns:a16="http://schemas.microsoft.com/office/drawing/2014/main" id="{BE5F3A4C-8B36-445E-8C10-15CB7147EF69}"/>
                        </a:ext>
                      </a:extLst>
                    </p:cNvPr>
                    <p:cNvCxnSpPr>
                      <a:cxnSpLocks/>
                      <a:stCxn id="90" idx="6"/>
                      <a:endCxn id="98" idx="2"/>
                    </p:cNvCxnSpPr>
                    <p:nvPr/>
                  </p:nvCxnSpPr>
                  <p:spPr>
                    <a:xfrm>
                      <a:off x="6909256" y="4521518"/>
                      <a:ext cx="403398" cy="35017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Arrow Connector 126">
                      <a:extLst>
                        <a:ext uri="{FF2B5EF4-FFF2-40B4-BE49-F238E27FC236}">
                          <a16:creationId xmlns:a16="http://schemas.microsoft.com/office/drawing/2014/main" id="{53EC15BA-C45F-4503-A4B7-CCEE4757E00C}"/>
                        </a:ext>
                      </a:extLst>
                    </p:cNvPr>
                    <p:cNvCxnSpPr>
                      <a:cxnSpLocks/>
                      <a:stCxn id="90" idx="6"/>
                      <a:endCxn id="99" idx="2"/>
                    </p:cNvCxnSpPr>
                    <p:nvPr/>
                  </p:nvCxnSpPr>
                  <p:spPr>
                    <a:xfrm>
                      <a:off x="6909256" y="4521518"/>
                      <a:ext cx="410930" cy="70346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Arrow Connector 127">
                      <a:extLst>
                        <a:ext uri="{FF2B5EF4-FFF2-40B4-BE49-F238E27FC236}">
                          <a16:creationId xmlns:a16="http://schemas.microsoft.com/office/drawing/2014/main" id="{967CF79C-ED1C-4B46-B2F1-AF77E37F87F6}"/>
                        </a:ext>
                      </a:extLst>
                    </p:cNvPr>
                    <p:cNvCxnSpPr>
                      <a:cxnSpLocks/>
                      <a:stCxn id="90" idx="6"/>
                      <a:endCxn id="100" idx="2"/>
                    </p:cNvCxnSpPr>
                    <p:nvPr/>
                  </p:nvCxnSpPr>
                  <p:spPr>
                    <a:xfrm>
                      <a:off x="6909256" y="4521518"/>
                      <a:ext cx="410930" cy="105363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Straight Arrow Connector 128">
                      <a:extLst>
                        <a:ext uri="{FF2B5EF4-FFF2-40B4-BE49-F238E27FC236}">
                          <a16:creationId xmlns:a16="http://schemas.microsoft.com/office/drawing/2014/main" id="{3B85A8A3-E3A4-4FB5-B6A0-1ED3BDF9FEE1}"/>
                        </a:ext>
                      </a:extLst>
                    </p:cNvPr>
                    <p:cNvCxnSpPr>
                      <a:cxnSpLocks/>
                      <a:stCxn id="90" idx="6"/>
                      <a:endCxn id="101" idx="2"/>
                    </p:cNvCxnSpPr>
                    <p:nvPr/>
                  </p:nvCxnSpPr>
                  <p:spPr>
                    <a:xfrm>
                      <a:off x="6909256" y="4521518"/>
                      <a:ext cx="404351" cy="1408629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Straight Arrow Connector 129">
                      <a:extLst>
                        <a:ext uri="{FF2B5EF4-FFF2-40B4-BE49-F238E27FC236}">
                          <a16:creationId xmlns:a16="http://schemas.microsoft.com/office/drawing/2014/main" id="{B4FF2A8A-C078-4EFA-8AD2-5F40AE38F10F}"/>
                        </a:ext>
                      </a:extLst>
                    </p:cNvPr>
                    <p:cNvCxnSpPr>
                      <a:cxnSpLocks/>
                      <a:stCxn id="90" idx="6"/>
                      <a:endCxn id="102" idx="2"/>
                    </p:cNvCxnSpPr>
                    <p:nvPr/>
                  </p:nvCxnSpPr>
                  <p:spPr>
                    <a:xfrm>
                      <a:off x="6909256" y="4521518"/>
                      <a:ext cx="403398" cy="176756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Straight Arrow Connector 130">
                      <a:extLst>
                        <a:ext uri="{FF2B5EF4-FFF2-40B4-BE49-F238E27FC236}">
                          <a16:creationId xmlns:a16="http://schemas.microsoft.com/office/drawing/2014/main" id="{D8365058-7974-4834-9493-15662F4A0C89}"/>
                        </a:ext>
                      </a:extLst>
                    </p:cNvPr>
                    <p:cNvCxnSpPr>
                      <a:cxnSpLocks/>
                      <a:stCxn id="95" idx="6"/>
                      <a:endCxn id="98" idx="2"/>
                    </p:cNvCxnSpPr>
                    <p:nvPr/>
                  </p:nvCxnSpPr>
                  <p:spPr>
                    <a:xfrm flipV="1">
                      <a:off x="6909256" y="4871691"/>
                      <a:ext cx="403398" cy="136898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Straight Arrow Connector 131">
                      <a:extLst>
                        <a:ext uri="{FF2B5EF4-FFF2-40B4-BE49-F238E27FC236}">
                          <a16:creationId xmlns:a16="http://schemas.microsoft.com/office/drawing/2014/main" id="{F63B748D-B03C-46AD-8BEE-D95BA396A45B}"/>
                        </a:ext>
                      </a:extLst>
                    </p:cNvPr>
                    <p:cNvCxnSpPr>
                      <a:cxnSpLocks/>
                      <a:stCxn id="95" idx="6"/>
                      <a:endCxn id="100" idx="2"/>
                    </p:cNvCxnSpPr>
                    <p:nvPr/>
                  </p:nvCxnSpPr>
                  <p:spPr>
                    <a:xfrm flipV="1">
                      <a:off x="6909256" y="5575154"/>
                      <a:ext cx="410930" cy="66552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Straight Arrow Connector 132">
                      <a:extLst>
                        <a:ext uri="{FF2B5EF4-FFF2-40B4-BE49-F238E27FC236}">
                          <a16:creationId xmlns:a16="http://schemas.microsoft.com/office/drawing/2014/main" id="{0F3B51B3-53C5-4052-9390-8E1A93542C27}"/>
                        </a:ext>
                      </a:extLst>
                    </p:cNvPr>
                    <p:cNvCxnSpPr>
                      <a:cxnSpLocks/>
                      <a:stCxn id="95" idx="6"/>
                      <a:endCxn id="102" idx="2"/>
                    </p:cNvCxnSpPr>
                    <p:nvPr/>
                  </p:nvCxnSpPr>
                  <p:spPr>
                    <a:xfrm>
                      <a:off x="6909256" y="6240674"/>
                      <a:ext cx="403398" cy="4840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Straight Arrow Connector 133">
                      <a:extLst>
                        <a:ext uri="{FF2B5EF4-FFF2-40B4-BE49-F238E27FC236}">
                          <a16:creationId xmlns:a16="http://schemas.microsoft.com/office/drawing/2014/main" id="{95818895-8EBD-489F-A270-A7BB7784D183}"/>
                        </a:ext>
                      </a:extLst>
                    </p:cNvPr>
                    <p:cNvCxnSpPr>
                      <a:cxnSpLocks/>
                      <a:stCxn id="92" idx="6"/>
                      <a:endCxn id="99" idx="2"/>
                    </p:cNvCxnSpPr>
                    <p:nvPr/>
                  </p:nvCxnSpPr>
                  <p:spPr>
                    <a:xfrm>
                      <a:off x="6909256" y="5212249"/>
                      <a:ext cx="410930" cy="1273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Arrow Connector 134">
                      <a:extLst>
                        <a:ext uri="{FF2B5EF4-FFF2-40B4-BE49-F238E27FC236}">
                          <a16:creationId xmlns:a16="http://schemas.microsoft.com/office/drawing/2014/main" id="{53817E40-683B-44AC-B213-51F4DE8D7C8E}"/>
                        </a:ext>
                      </a:extLst>
                    </p:cNvPr>
                    <p:cNvCxnSpPr>
                      <a:cxnSpLocks/>
                      <a:stCxn id="91" idx="6"/>
                      <a:endCxn id="98" idx="2"/>
                    </p:cNvCxnSpPr>
                    <p:nvPr/>
                  </p:nvCxnSpPr>
                  <p:spPr>
                    <a:xfrm>
                      <a:off x="6909256" y="4869076"/>
                      <a:ext cx="403398" cy="261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Arrow Connector 135">
                      <a:extLst>
                        <a:ext uri="{FF2B5EF4-FFF2-40B4-BE49-F238E27FC236}">
                          <a16:creationId xmlns:a16="http://schemas.microsoft.com/office/drawing/2014/main" id="{78BC3121-322A-45E8-AB96-36A0C2668CAC}"/>
                        </a:ext>
                      </a:extLst>
                    </p:cNvPr>
                    <p:cNvCxnSpPr>
                      <a:cxnSpLocks/>
                      <a:stCxn id="93" idx="6"/>
                      <a:endCxn id="100" idx="2"/>
                    </p:cNvCxnSpPr>
                    <p:nvPr/>
                  </p:nvCxnSpPr>
                  <p:spPr>
                    <a:xfrm>
                      <a:off x="6909256" y="5555422"/>
                      <a:ext cx="410930" cy="1973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Arrow Connector 136">
                      <a:extLst>
                        <a:ext uri="{FF2B5EF4-FFF2-40B4-BE49-F238E27FC236}">
                          <a16:creationId xmlns:a16="http://schemas.microsoft.com/office/drawing/2014/main" id="{55665129-3A28-4AF1-8F33-1187BD285492}"/>
                        </a:ext>
                      </a:extLst>
                    </p:cNvPr>
                    <p:cNvCxnSpPr>
                      <a:cxnSpLocks/>
                      <a:stCxn id="92" idx="6"/>
                      <a:endCxn id="100" idx="2"/>
                    </p:cNvCxnSpPr>
                    <p:nvPr/>
                  </p:nvCxnSpPr>
                  <p:spPr>
                    <a:xfrm>
                      <a:off x="6909256" y="5212249"/>
                      <a:ext cx="410930" cy="36290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Arrow Connector 137">
                      <a:extLst>
                        <a:ext uri="{FF2B5EF4-FFF2-40B4-BE49-F238E27FC236}">
                          <a16:creationId xmlns:a16="http://schemas.microsoft.com/office/drawing/2014/main" id="{7D5633CA-D5E1-458D-930F-922AC9AD40C2}"/>
                        </a:ext>
                      </a:extLst>
                    </p:cNvPr>
                    <p:cNvCxnSpPr>
                      <a:cxnSpLocks/>
                      <a:stCxn id="91" idx="6"/>
                      <a:endCxn id="99" idx="2"/>
                    </p:cNvCxnSpPr>
                    <p:nvPr/>
                  </p:nvCxnSpPr>
                  <p:spPr>
                    <a:xfrm>
                      <a:off x="6909256" y="4869076"/>
                      <a:ext cx="410930" cy="35590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Arrow Connector 138">
                      <a:extLst>
                        <a:ext uri="{FF2B5EF4-FFF2-40B4-BE49-F238E27FC236}">
                          <a16:creationId xmlns:a16="http://schemas.microsoft.com/office/drawing/2014/main" id="{1345A447-D00F-4DB6-B001-A7106AA5A63B}"/>
                        </a:ext>
                      </a:extLst>
                    </p:cNvPr>
                    <p:cNvCxnSpPr>
                      <a:cxnSpLocks/>
                      <a:stCxn id="91" idx="6"/>
                      <a:endCxn id="97" idx="2"/>
                    </p:cNvCxnSpPr>
                    <p:nvPr/>
                  </p:nvCxnSpPr>
                  <p:spPr>
                    <a:xfrm flipV="1">
                      <a:off x="6909256" y="4521518"/>
                      <a:ext cx="403399" cy="34755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Arrow Connector 139">
                      <a:extLst>
                        <a:ext uri="{FF2B5EF4-FFF2-40B4-BE49-F238E27FC236}">
                          <a16:creationId xmlns:a16="http://schemas.microsoft.com/office/drawing/2014/main" id="{3E000521-8913-4C35-8CE8-0C3B853D3A57}"/>
                        </a:ext>
                      </a:extLst>
                    </p:cNvPr>
                    <p:cNvCxnSpPr>
                      <a:cxnSpLocks/>
                      <a:stCxn id="94" idx="6"/>
                      <a:endCxn id="100" idx="2"/>
                    </p:cNvCxnSpPr>
                    <p:nvPr/>
                  </p:nvCxnSpPr>
                  <p:spPr>
                    <a:xfrm flipV="1">
                      <a:off x="6909256" y="5575154"/>
                      <a:ext cx="410930" cy="32344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Arrow Connector 140">
                      <a:extLst>
                        <a:ext uri="{FF2B5EF4-FFF2-40B4-BE49-F238E27FC236}">
                          <a16:creationId xmlns:a16="http://schemas.microsoft.com/office/drawing/2014/main" id="{69328B3B-3D23-4816-9CFB-1D5658003F6B}"/>
                        </a:ext>
                      </a:extLst>
                    </p:cNvPr>
                    <p:cNvCxnSpPr>
                      <a:cxnSpLocks/>
                      <a:stCxn id="94" idx="6"/>
                      <a:endCxn id="101" idx="2"/>
                    </p:cNvCxnSpPr>
                    <p:nvPr/>
                  </p:nvCxnSpPr>
                  <p:spPr>
                    <a:xfrm>
                      <a:off x="6909256" y="5898595"/>
                      <a:ext cx="404351" cy="3155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Arrow Connector 141">
                      <a:extLst>
                        <a:ext uri="{FF2B5EF4-FFF2-40B4-BE49-F238E27FC236}">
                          <a16:creationId xmlns:a16="http://schemas.microsoft.com/office/drawing/2014/main" id="{7A64D3D8-91FA-4C44-A7FE-8C28712FCC27}"/>
                        </a:ext>
                      </a:extLst>
                    </p:cNvPr>
                    <p:cNvCxnSpPr>
                      <a:cxnSpLocks/>
                      <a:stCxn id="94" idx="6"/>
                      <a:endCxn id="102" idx="2"/>
                    </p:cNvCxnSpPr>
                    <p:nvPr/>
                  </p:nvCxnSpPr>
                  <p:spPr>
                    <a:xfrm>
                      <a:off x="6909256" y="5898595"/>
                      <a:ext cx="403398" cy="39048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Arrow Connector 142">
                      <a:extLst>
                        <a:ext uri="{FF2B5EF4-FFF2-40B4-BE49-F238E27FC236}">
                          <a16:creationId xmlns:a16="http://schemas.microsoft.com/office/drawing/2014/main" id="{B94E81B3-7BFA-4E66-B257-48CDCF1D33B3}"/>
                        </a:ext>
                      </a:extLst>
                    </p:cNvPr>
                    <p:cNvCxnSpPr>
                      <a:cxnSpLocks/>
                      <a:stCxn id="93" idx="6"/>
                      <a:endCxn id="101" idx="2"/>
                    </p:cNvCxnSpPr>
                    <p:nvPr/>
                  </p:nvCxnSpPr>
                  <p:spPr>
                    <a:xfrm>
                      <a:off x="6909256" y="5555422"/>
                      <a:ext cx="404351" cy="37472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Arrow Connector 143">
                      <a:extLst>
                        <a:ext uri="{FF2B5EF4-FFF2-40B4-BE49-F238E27FC236}">
                          <a16:creationId xmlns:a16="http://schemas.microsoft.com/office/drawing/2014/main" id="{E208AE62-9470-40A4-8A85-3A75BF3DD6EE}"/>
                        </a:ext>
                      </a:extLst>
                    </p:cNvPr>
                    <p:cNvCxnSpPr>
                      <a:cxnSpLocks/>
                      <a:stCxn id="93" idx="6"/>
                      <a:endCxn id="99" idx="2"/>
                    </p:cNvCxnSpPr>
                    <p:nvPr/>
                  </p:nvCxnSpPr>
                  <p:spPr>
                    <a:xfrm flipV="1">
                      <a:off x="6909256" y="5224981"/>
                      <a:ext cx="410930" cy="33044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Arrow Connector 144">
                      <a:extLst>
                        <a:ext uri="{FF2B5EF4-FFF2-40B4-BE49-F238E27FC236}">
                          <a16:creationId xmlns:a16="http://schemas.microsoft.com/office/drawing/2014/main" id="{ACC0912B-FCD5-4898-92C1-E0CD6FA8C913}"/>
                        </a:ext>
                      </a:extLst>
                    </p:cNvPr>
                    <p:cNvCxnSpPr>
                      <a:cxnSpLocks/>
                      <a:stCxn id="97" idx="6"/>
                      <a:endCxn id="103" idx="2"/>
                    </p:cNvCxnSpPr>
                    <p:nvPr/>
                  </p:nvCxnSpPr>
                  <p:spPr>
                    <a:xfrm>
                      <a:off x="7595526" y="4521518"/>
                      <a:ext cx="432768" cy="18386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5C9CFAEF-2EEB-469F-AAE4-15772FF92DCE}"/>
                        </a:ext>
                      </a:extLst>
                    </p:cNvPr>
                    <p:cNvCxnSpPr>
                      <a:cxnSpLocks/>
                      <a:stCxn id="98" idx="6"/>
                      <a:endCxn id="104" idx="2"/>
                    </p:cNvCxnSpPr>
                    <p:nvPr/>
                  </p:nvCxnSpPr>
                  <p:spPr>
                    <a:xfrm>
                      <a:off x="7595525" y="4871691"/>
                      <a:ext cx="432769" cy="18124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6DBDEF3E-D618-4EDA-B525-EFCB977C4896}"/>
                        </a:ext>
                      </a:extLst>
                    </p:cNvPr>
                    <p:cNvCxnSpPr>
                      <a:cxnSpLocks/>
                      <a:stCxn id="99" idx="6"/>
                      <a:endCxn id="105" idx="2"/>
                    </p:cNvCxnSpPr>
                    <p:nvPr/>
                  </p:nvCxnSpPr>
                  <p:spPr>
                    <a:xfrm>
                      <a:off x="7603057" y="5224981"/>
                      <a:ext cx="425236" cy="17112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Straight Arrow Connector 147">
                      <a:extLst>
                        <a:ext uri="{FF2B5EF4-FFF2-40B4-BE49-F238E27FC236}">
                          <a16:creationId xmlns:a16="http://schemas.microsoft.com/office/drawing/2014/main" id="{CCC647CD-D9E3-44DE-A207-4AA0E5798730}"/>
                        </a:ext>
                      </a:extLst>
                    </p:cNvPr>
                    <p:cNvCxnSpPr>
                      <a:cxnSpLocks/>
                      <a:stCxn id="100" idx="6"/>
                      <a:endCxn id="106" idx="2"/>
                    </p:cNvCxnSpPr>
                    <p:nvPr/>
                  </p:nvCxnSpPr>
                  <p:spPr>
                    <a:xfrm>
                      <a:off x="7603057" y="5575154"/>
                      <a:ext cx="425236" cy="16412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F54AC7CD-590D-41D7-915E-E2D18F9E4AA4}"/>
                        </a:ext>
                      </a:extLst>
                    </p:cNvPr>
                    <p:cNvCxnSpPr>
                      <a:cxnSpLocks/>
                      <a:stCxn id="101" idx="6"/>
                      <a:endCxn id="107" idx="2"/>
                    </p:cNvCxnSpPr>
                    <p:nvPr/>
                  </p:nvCxnSpPr>
                  <p:spPr>
                    <a:xfrm>
                      <a:off x="7596478" y="5930147"/>
                      <a:ext cx="431815" cy="15230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78CC8367-9BC1-432E-9FF0-1BEE6DF1E49C}"/>
                        </a:ext>
                      </a:extLst>
                    </p:cNvPr>
                    <p:cNvCxnSpPr>
                      <a:cxnSpLocks/>
                      <a:stCxn id="102" idx="6"/>
                      <a:endCxn id="107" idx="2"/>
                    </p:cNvCxnSpPr>
                    <p:nvPr/>
                  </p:nvCxnSpPr>
                  <p:spPr>
                    <a:xfrm flipV="1">
                      <a:off x="7595525" y="6082455"/>
                      <a:ext cx="432768" cy="20662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40A8C384-8293-4171-8203-AE0E1A219A20}"/>
                        </a:ext>
                      </a:extLst>
                    </p:cNvPr>
                    <p:cNvCxnSpPr>
                      <a:cxnSpLocks/>
                      <a:stCxn id="102" idx="6"/>
                      <a:endCxn id="106" idx="2"/>
                    </p:cNvCxnSpPr>
                    <p:nvPr/>
                  </p:nvCxnSpPr>
                  <p:spPr>
                    <a:xfrm flipV="1">
                      <a:off x="7595525" y="5739282"/>
                      <a:ext cx="432768" cy="54980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Arrow Connector 151">
                      <a:extLst>
                        <a:ext uri="{FF2B5EF4-FFF2-40B4-BE49-F238E27FC236}">
                          <a16:creationId xmlns:a16="http://schemas.microsoft.com/office/drawing/2014/main" id="{7D9AB186-0A86-4E7C-8A0F-45B0FDD4370A}"/>
                        </a:ext>
                      </a:extLst>
                    </p:cNvPr>
                    <p:cNvCxnSpPr>
                      <a:cxnSpLocks/>
                      <a:stCxn id="102" idx="6"/>
                      <a:endCxn id="105" idx="2"/>
                    </p:cNvCxnSpPr>
                    <p:nvPr/>
                  </p:nvCxnSpPr>
                  <p:spPr>
                    <a:xfrm flipV="1">
                      <a:off x="7595525" y="5396109"/>
                      <a:ext cx="432768" cy="89297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Arrow Connector 152">
                      <a:extLst>
                        <a:ext uri="{FF2B5EF4-FFF2-40B4-BE49-F238E27FC236}">
                          <a16:creationId xmlns:a16="http://schemas.microsoft.com/office/drawing/2014/main" id="{F10F7484-FA91-4DE2-A4BB-E8D6BF3CB134}"/>
                        </a:ext>
                      </a:extLst>
                    </p:cNvPr>
                    <p:cNvCxnSpPr>
                      <a:cxnSpLocks/>
                      <a:stCxn id="102" idx="6"/>
                      <a:endCxn id="104" idx="2"/>
                    </p:cNvCxnSpPr>
                    <p:nvPr/>
                  </p:nvCxnSpPr>
                  <p:spPr>
                    <a:xfrm flipV="1">
                      <a:off x="7595525" y="5052936"/>
                      <a:ext cx="432769" cy="123614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Arrow Connector 153">
                      <a:extLst>
                        <a:ext uri="{FF2B5EF4-FFF2-40B4-BE49-F238E27FC236}">
                          <a16:creationId xmlns:a16="http://schemas.microsoft.com/office/drawing/2014/main" id="{CB91655E-FB28-4F8C-8A18-C4297A1C9CB6}"/>
                        </a:ext>
                      </a:extLst>
                    </p:cNvPr>
                    <p:cNvCxnSpPr>
                      <a:cxnSpLocks/>
                      <a:stCxn id="102" idx="6"/>
                      <a:endCxn id="103" idx="2"/>
                    </p:cNvCxnSpPr>
                    <p:nvPr/>
                  </p:nvCxnSpPr>
                  <p:spPr>
                    <a:xfrm flipV="1">
                      <a:off x="7595525" y="4705378"/>
                      <a:ext cx="432769" cy="158370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EBBEAD52-A44D-4063-9FB6-C085BC455552}"/>
                        </a:ext>
                      </a:extLst>
                    </p:cNvPr>
                    <p:cNvCxnSpPr>
                      <a:cxnSpLocks/>
                      <a:stCxn id="97" idx="6"/>
                      <a:endCxn id="104" idx="2"/>
                    </p:cNvCxnSpPr>
                    <p:nvPr/>
                  </p:nvCxnSpPr>
                  <p:spPr>
                    <a:xfrm>
                      <a:off x="7595526" y="4521518"/>
                      <a:ext cx="432768" cy="53141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Arrow Connector 155">
                      <a:extLst>
                        <a:ext uri="{FF2B5EF4-FFF2-40B4-BE49-F238E27FC236}">
                          <a16:creationId xmlns:a16="http://schemas.microsoft.com/office/drawing/2014/main" id="{62A3AE6B-8C13-4BBB-BCDB-FD977B9082B5}"/>
                        </a:ext>
                      </a:extLst>
                    </p:cNvPr>
                    <p:cNvCxnSpPr>
                      <a:cxnSpLocks/>
                      <a:stCxn id="97" idx="6"/>
                      <a:endCxn id="105" idx="2"/>
                    </p:cNvCxnSpPr>
                    <p:nvPr/>
                  </p:nvCxnSpPr>
                  <p:spPr>
                    <a:xfrm>
                      <a:off x="7595526" y="4521518"/>
                      <a:ext cx="432767" cy="87459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Arrow Connector 156">
                      <a:extLst>
                        <a:ext uri="{FF2B5EF4-FFF2-40B4-BE49-F238E27FC236}">
                          <a16:creationId xmlns:a16="http://schemas.microsoft.com/office/drawing/2014/main" id="{86221DEF-2ACA-4152-BD27-0B8CEEC8230C}"/>
                        </a:ext>
                      </a:extLst>
                    </p:cNvPr>
                    <p:cNvCxnSpPr>
                      <a:cxnSpLocks/>
                      <a:stCxn id="97" idx="6"/>
                      <a:endCxn id="106" idx="2"/>
                    </p:cNvCxnSpPr>
                    <p:nvPr/>
                  </p:nvCxnSpPr>
                  <p:spPr>
                    <a:xfrm>
                      <a:off x="7595526" y="4521518"/>
                      <a:ext cx="432767" cy="121776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Arrow Connector 157">
                      <a:extLst>
                        <a:ext uri="{FF2B5EF4-FFF2-40B4-BE49-F238E27FC236}">
                          <a16:creationId xmlns:a16="http://schemas.microsoft.com/office/drawing/2014/main" id="{C703FFEB-44C2-46A0-97AB-80DAB4D66AC0}"/>
                        </a:ext>
                      </a:extLst>
                    </p:cNvPr>
                    <p:cNvCxnSpPr>
                      <a:cxnSpLocks/>
                      <a:stCxn id="97" idx="6"/>
                      <a:endCxn id="107" idx="2"/>
                    </p:cNvCxnSpPr>
                    <p:nvPr/>
                  </p:nvCxnSpPr>
                  <p:spPr>
                    <a:xfrm>
                      <a:off x="7595526" y="4521518"/>
                      <a:ext cx="432767" cy="156093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Arrow Connector 158">
                      <a:extLst>
                        <a:ext uri="{FF2B5EF4-FFF2-40B4-BE49-F238E27FC236}">
                          <a16:creationId xmlns:a16="http://schemas.microsoft.com/office/drawing/2014/main" id="{993EB67A-E8EB-427F-A449-A623317AF6C0}"/>
                        </a:ext>
                      </a:extLst>
                    </p:cNvPr>
                    <p:cNvCxnSpPr>
                      <a:cxnSpLocks/>
                      <a:stCxn id="98" idx="6"/>
                      <a:endCxn id="103" idx="2"/>
                    </p:cNvCxnSpPr>
                    <p:nvPr/>
                  </p:nvCxnSpPr>
                  <p:spPr>
                    <a:xfrm flipV="1">
                      <a:off x="7595525" y="4705378"/>
                      <a:ext cx="432769" cy="166313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Straight Arrow Connector 159">
                      <a:extLst>
                        <a:ext uri="{FF2B5EF4-FFF2-40B4-BE49-F238E27FC236}">
                          <a16:creationId xmlns:a16="http://schemas.microsoft.com/office/drawing/2014/main" id="{E715666F-4118-4224-80A7-1DFB38D6E7AC}"/>
                        </a:ext>
                      </a:extLst>
                    </p:cNvPr>
                    <p:cNvCxnSpPr>
                      <a:cxnSpLocks/>
                      <a:stCxn id="98" idx="6"/>
                      <a:endCxn id="105" idx="2"/>
                    </p:cNvCxnSpPr>
                    <p:nvPr/>
                  </p:nvCxnSpPr>
                  <p:spPr>
                    <a:xfrm>
                      <a:off x="7595525" y="4871691"/>
                      <a:ext cx="432768" cy="52441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Straight Arrow Connector 160">
                      <a:extLst>
                        <a:ext uri="{FF2B5EF4-FFF2-40B4-BE49-F238E27FC236}">
                          <a16:creationId xmlns:a16="http://schemas.microsoft.com/office/drawing/2014/main" id="{6909A17B-D3CB-418F-902D-0DE6BB8B51C7}"/>
                        </a:ext>
                      </a:extLst>
                    </p:cNvPr>
                    <p:cNvCxnSpPr>
                      <a:cxnSpLocks/>
                      <a:stCxn id="98" idx="6"/>
                      <a:endCxn id="106" idx="2"/>
                    </p:cNvCxnSpPr>
                    <p:nvPr/>
                  </p:nvCxnSpPr>
                  <p:spPr>
                    <a:xfrm>
                      <a:off x="7595525" y="4871691"/>
                      <a:ext cx="432768" cy="86759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Straight Arrow Connector 161">
                      <a:extLst>
                        <a:ext uri="{FF2B5EF4-FFF2-40B4-BE49-F238E27FC236}">
                          <a16:creationId xmlns:a16="http://schemas.microsoft.com/office/drawing/2014/main" id="{F62176BC-A91C-4388-B2B2-4D268640CAF3}"/>
                        </a:ext>
                      </a:extLst>
                    </p:cNvPr>
                    <p:cNvCxnSpPr>
                      <a:cxnSpLocks/>
                      <a:stCxn id="98" idx="6"/>
                      <a:endCxn id="107" idx="2"/>
                    </p:cNvCxnSpPr>
                    <p:nvPr/>
                  </p:nvCxnSpPr>
                  <p:spPr>
                    <a:xfrm>
                      <a:off x="7595525" y="4871691"/>
                      <a:ext cx="432768" cy="121076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Straight Arrow Connector 162">
                      <a:extLst>
                        <a:ext uri="{FF2B5EF4-FFF2-40B4-BE49-F238E27FC236}">
                          <a16:creationId xmlns:a16="http://schemas.microsoft.com/office/drawing/2014/main" id="{357D89E1-20C6-45B4-8755-DDC4C8A11672}"/>
                        </a:ext>
                      </a:extLst>
                    </p:cNvPr>
                    <p:cNvCxnSpPr>
                      <a:cxnSpLocks/>
                      <a:stCxn id="99" idx="6"/>
                      <a:endCxn id="104" idx="2"/>
                    </p:cNvCxnSpPr>
                    <p:nvPr/>
                  </p:nvCxnSpPr>
                  <p:spPr>
                    <a:xfrm flipV="1">
                      <a:off x="7603057" y="5052936"/>
                      <a:ext cx="425237" cy="17204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" name="Straight Arrow Connector 163">
                      <a:extLst>
                        <a:ext uri="{FF2B5EF4-FFF2-40B4-BE49-F238E27FC236}">
                          <a16:creationId xmlns:a16="http://schemas.microsoft.com/office/drawing/2014/main" id="{AAD10F55-9964-4F97-BD7E-E86EB27216A4}"/>
                        </a:ext>
                      </a:extLst>
                    </p:cNvPr>
                    <p:cNvCxnSpPr>
                      <a:cxnSpLocks/>
                      <a:stCxn id="99" idx="6"/>
                      <a:endCxn id="106" idx="2"/>
                    </p:cNvCxnSpPr>
                    <p:nvPr/>
                  </p:nvCxnSpPr>
                  <p:spPr>
                    <a:xfrm>
                      <a:off x="7603057" y="5224981"/>
                      <a:ext cx="425236" cy="51430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Straight Arrow Connector 164">
                      <a:extLst>
                        <a:ext uri="{FF2B5EF4-FFF2-40B4-BE49-F238E27FC236}">
                          <a16:creationId xmlns:a16="http://schemas.microsoft.com/office/drawing/2014/main" id="{BBE06D85-8001-4979-99C3-D88054AEAA46}"/>
                        </a:ext>
                      </a:extLst>
                    </p:cNvPr>
                    <p:cNvCxnSpPr>
                      <a:cxnSpLocks/>
                      <a:stCxn id="99" idx="6"/>
                      <a:endCxn id="107" idx="2"/>
                    </p:cNvCxnSpPr>
                    <p:nvPr/>
                  </p:nvCxnSpPr>
                  <p:spPr>
                    <a:xfrm>
                      <a:off x="7603057" y="5224981"/>
                      <a:ext cx="425236" cy="857474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Straight Arrow Connector 165">
                      <a:extLst>
                        <a:ext uri="{FF2B5EF4-FFF2-40B4-BE49-F238E27FC236}">
                          <a16:creationId xmlns:a16="http://schemas.microsoft.com/office/drawing/2014/main" id="{D66FEE9E-365F-4629-B83B-FFF2CDE855B1}"/>
                        </a:ext>
                      </a:extLst>
                    </p:cNvPr>
                    <p:cNvCxnSpPr>
                      <a:cxnSpLocks/>
                      <a:stCxn id="100" idx="6"/>
                      <a:endCxn id="105" idx="2"/>
                    </p:cNvCxnSpPr>
                    <p:nvPr/>
                  </p:nvCxnSpPr>
                  <p:spPr>
                    <a:xfrm flipV="1">
                      <a:off x="7603057" y="5396109"/>
                      <a:ext cx="425236" cy="17904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" name="Straight Arrow Connector 166">
                      <a:extLst>
                        <a:ext uri="{FF2B5EF4-FFF2-40B4-BE49-F238E27FC236}">
                          <a16:creationId xmlns:a16="http://schemas.microsoft.com/office/drawing/2014/main" id="{51F852D4-BB78-40E4-A4C2-210CC80C8D63}"/>
                        </a:ext>
                      </a:extLst>
                    </p:cNvPr>
                    <p:cNvCxnSpPr>
                      <a:cxnSpLocks/>
                      <a:stCxn id="100" idx="6"/>
                      <a:endCxn id="107" idx="2"/>
                    </p:cNvCxnSpPr>
                    <p:nvPr/>
                  </p:nvCxnSpPr>
                  <p:spPr>
                    <a:xfrm>
                      <a:off x="7603057" y="5575154"/>
                      <a:ext cx="425236" cy="507301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Straight Arrow Connector 167">
                      <a:extLst>
                        <a:ext uri="{FF2B5EF4-FFF2-40B4-BE49-F238E27FC236}">
                          <a16:creationId xmlns:a16="http://schemas.microsoft.com/office/drawing/2014/main" id="{5C85C58C-A6E3-4BAB-A96F-A75ECE6421C3}"/>
                        </a:ext>
                      </a:extLst>
                    </p:cNvPr>
                    <p:cNvCxnSpPr>
                      <a:cxnSpLocks/>
                      <a:stCxn id="100" idx="6"/>
                      <a:endCxn id="104" idx="2"/>
                    </p:cNvCxnSpPr>
                    <p:nvPr/>
                  </p:nvCxnSpPr>
                  <p:spPr>
                    <a:xfrm flipV="1">
                      <a:off x="7603057" y="5052936"/>
                      <a:ext cx="425237" cy="52221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Arrow Connector 168">
                      <a:extLst>
                        <a:ext uri="{FF2B5EF4-FFF2-40B4-BE49-F238E27FC236}">
                          <a16:creationId xmlns:a16="http://schemas.microsoft.com/office/drawing/2014/main" id="{65EEB1A1-DEC2-4080-BF24-0BEA90D6D714}"/>
                        </a:ext>
                      </a:extLst>
                    </p:cNvPr>
                    <p:cNvCxnSpPr>
                      <a:cxnSpLocks/>
                      <a:stCxn id="100" idx="6"/>
                      <a:endCxn id="103" idx="2"/>
                    </p:cNvCxnSpPr>
                    <p:nvPr/>
                  </p:nvCxnSpPr>
                  <p:spPr>
                    <a:xfrm flipV="1">
                      <a:off x="7603057" y="4705378"/>
                      <a:ext cx="425237" cy="86977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Arrow Connector 169">
                      <a:extLst>
                        <a:ext uri="{FF2B5EF4-FFF2-40B4-BE49-F238E27FC236}">
                          <a16:creationId xmlns:a16="http://schemas.microsoft.com/office/drawing/2014/main" id="{5DAFC5E7-1722-4416-8E1D-DEF2FF918ED5}"/>
                        </a:ext>
                      </a:extLst>
                    </p:cNvPr>
                    <p:cNvCxnSpPr>
                      <a:cxnSpLocks/>
                      <a:stCxn id="101" idx="6"/>
                      <a:endCxn id="105" idx="2"/>
                    </p:cNvCxnSpPr>
                    <p:nvPr/>
                  </p:nvCxnSpPr>
                  <p:spPr>
                    <a:xfrm flipV="1">
                      <a:off x="7596478" y="5396109"/>
                      <a:ext cx="431815" cy="53403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Straight Arrow Connector 170">
                      <a:extLst>
                        <a:ext uri="{FF2B5EF4-FFF2-40B4-BE49-F238E27FC236}">
                          <a16:creationId xmlns:a16="http://schemas.microsoft.com/office/drawing/2014/main" id="{6562158B-C8EC-4BCE-90B3-2A096F12E5A8}"/>
                        </a:ext>
                      </a:extLst>
                    </p:cNvPr>
                    <p:cNvCxnSpPr>
                      <a:cxnSpLocks/>
                      <a:stCxn id="101" idx="6"/>
                      <a:endCxn id="106" idx="2"/>
                    </p:cNvCxnSpPr>
                    <p:nvPr/>
                  </p:nvCxnSpPr>
                  <p:spPr>
                    <a:xfrm flipV="1">
                      <a:off x="7596478" y="5739282"/>
                      <a:ext cx="431815" cy="19086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Straight Arrow Connector 171">
                      <a:extLst>
                        <a:ext uri="{FF2B5EF4-FFF2-40B4-BE49-F238E27FC236}">
                          <a16:creationId xmlns:a16="http://schemas.microsoft.com/office/drawing/2014/main" id="{755B2348-F600-4726-9B5F-EAD930CFC89A}"/>
                        </a:ext>
                      </a:extLst>
                    </p:cNvPr>
                    <p:cNvCxnSpPr>
                      <a:cxnSpLocks/>
                      <a:stCxn id="101" idx="6"/>
                      <a:endCxn id="103" idx="2"/>
                    </p:cNvCxnSpPr>
                    <p:nvPr/>
                  </p:nvCxnSpPr>
                  <p:spPr>
                    <a:xfrm flipV="1">
                      <a:off x="7596478" y="4705378"/>
                      <a:ext cx="431816" cy="1224769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Straight Arrow Connector 172">
                      <a:extLst>
                        <a:ext uri="{FF2B5EF4-FFF2-40B4-BE49-F238E27FC236}">
                          <a16:creationId xmlns:a16="http://schemas.microsoft.com/office/drawing/2014/main" id="{AD5A8F7D-07FF-404B-A8FC-35DDE405ACE7}"/>
                        </a:ext>
                      </a:extLst>
                    </p:cNvPr>
                    <p:cNvCxnSpPr>
                      <a:cxnSpLocks/>
                      <a:stCxn id="101" idx="6"/>
                      <a:endCxn id="107" idx="2"/>
                    </p:cNvCxnSpPr>
                    <p:nvPr/>
                  </p:nvCxnSpPr>
                  <p:spPr>
                    <a:xfrm>
                      <a:off x="7596478" y="5930147"/>
                      <a:ext cx="431815" cy="15230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4" name="Straight Arrow Connector 173">
                      <a:extLst>
                        <a:ext uri="{FF2B5EF4-FFF2-40B4-BE49-F238E27FC236}">
                          <a16:creationId xmlns:a16="http://schemas.microsoft.com/office/drawing/2014/main" id="{A1CF86C2-318F-4B83-9C6B-6AE449CDD612}"/>
                        </a:ext>
                      </a:extLst>
                    </p:cNvPr>
                    <p:cNvCxnSpPr>
                      <a:cxnSpLocks/>
                      <a:stCxn id="85" idx="6"/>
                      <a:endCxn id="91" idx="2"/>
                    </p:cNvCxnSpPr>
                    <p:nvPr/>
                  </p:nvCxnSpPr>
                  <p:spPr>
                    <a:xfrm>
                      <a:off x="6197929" y="4627496"/>
                      <a:ext cx="428456" cy="241580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" name="Straight Arrow Connector 174">
                      <a:extLst>
                        <a:ext uri="{FF2B5EF4-FFF2-40B4-BE49-F238E27FC236}">
                          <a16:creationId xmlns:a16="http://schemas.microsoft.com/office/drawing/2014/main" id="{DD72B0BD-1260-494A-9E44-80968F465410}"/>
                        </a:ext>
                      </a:extLst>
                    </p:cNvPr>
                    <p:cNvCxnSpPr>
                      <a:cxnSpLocks/>
                      <a:stCxn id="86" idx="6"/>
                      <a:endCxn id="92" idx="2"/>
                    </p:cNvCxnSpPr>
                    <p:nvPr/>
                  </p:nvCxnSpPr>
                  <p:spPr>
                    <a:xfrm>
                      <a:off x="6197929" y="4996983"/>
                      <a:ext cx="428456" cy="21526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Straight Arrow Connector 175">
                      <a:extLst>
                        <a:ext uri="{FF2B5EF4-FFF2-40B4-BE49-F238E27FC236}">
                          <a16:creationId xmlns:a16="http://schemas.microsoft.com/office/drawing/2014/main" id="{316A0E73-FC6D-48B1-AD8F-84F23F2D4D94}"/>
                        </a:ext>
                      </a:extLst>
                    </p:cNvPr>
                    <p:cNvCxnSpPr>
                      <a:cxnSpLocks/>
                      <a:stCxn id="86" idx="6"/>
                      <a:endCxn id="93" idx="2"/>
                    </p:cNvCxnSpPr>
                    <p:nvPr/>
                  </p:nvCxnSpPr>
                  <p:spPr>
                    <a:xfrm>
                      <a:off x="6197929" y="4996983"/>
                      <a:ext cx="428456" cy="558439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id="{800F1B29-FE21-4744-AF18-C9DE56371D7B}"/>
                        </a:ext>
                      </a:extLst>
                    </p:cNvPr>
                    <p:cNvCxnSpPr>
                      <a:cxnSpLocks/>
                      <a:stCxn id="87" idx="6"/>
                      <a:endCxn id="93" idx="2"/>
                    </p:cNvCxnSpPr>
                    <p:nvPr/>
                  </p:nvCxnSpPr>
                  <p:spPr>
                    <a:xfrm>
                      <a:off x="6197929" y="5366470"/>
                      <a:ext cx="428456" cy="18895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Straight Arrow Connector 177">
                      <a:extLst>
                        <a:ext uri="{FF2B5EF4-FFF2-40B4-BE49-F238E27FC236}">
                          <a16:creationId xmlns:a16="http://schemas.microsoft.com/office/drawing/2014/main" id="{3C953420-19FA-4238-B0FC-CA0D2DE9A8B7}"/>
                        </a:ext>
                      </a:extLst>
                    </p:cNvPr>
                    <p:cNvCxnSpPr>
                      <a:cxnSpLocks/>
                      <a:stCxn id="92" idx="6"/>
                      <a:endCxn id="98" idx="2"/>
                    </p:cNvCxnSpPr>
                    <p:nvPr/>
                  </p:nvCxnSpPr>
                  <p:spPr>
                    <a:xfrm flipV="1">
                      <a:off x="6909256" y="4871691"/>
                      <a:ext cx="403398" cy="34055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Straight Arrow Connector 178">
                      <a:extLst>
                        <a:ext uri="{FF2B5EF4-FFF2-40B4-BE49-F238E27FC236}">
                          <a16:creationId xmlns:a16="http://schemas.microsoft.com/office/drawing/2014/main" id="{3FF85017-B1BA-4FB5-AE71-5B6088A15A8F}"/>
                        </a:ext>
                      </a:extLst>
                    </p:cNvPr>
                    <p:cNvCxnSpPr>
                      <a:cxnSpLocks/>
                      <a:stCxn id="87" idx="6"/>
                      <a:endCxn id="94" idx="2"/>
                    </p:cNvCxnSpPr>
                    <p:nvPr/>
                  </p:nvCxnSpPr>
                  <p:spPr>
                    <a:xfrm>
                      <a:off x="6197929" y="5366470"/>
                      <a:ext cx="428456" cy="532125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Straight Arrow Connector 179">
                      <a:extLst>
                        <a:ext uri="{FF2B5EF4-FFF2-40B4-BE49-F238E27FC236}">
                          <a16:creationId xmlns:a16="http://schemas.microsoft.com/office/drawing/2014/main" id="{B3A52017-3A5B-48D9-B284-5CD99FA1E815}"/>
                        </a:ext>
                      </a:extLst>
                    </p:cNvPr>
                    <p:cNvCxnSpPr>
                      <a:cxnSpLocks/>
                      <a:stCxn id="91" idx="6"/>
                      <a:endCxn id="100" idx="2"/>
                    </p:cNvCxnSpPr>
                    <p:nvPr/>
                  </p:nvCxnSpPr>
                  <p:spPr>
                    <a:xfrm>
                      <a:off x="6909256" y="4869076"/>
                      <a:ext cx="410930" cy="706078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Straight Arrow Connector 180">
                      <a:extLst>
                        <a:ext uri="{FF2B5EF4-FFF2-40B4-BE49-F238E27FC236}">
                          <a16:creationId xmlns:a16="http://schemas.microsoft.com/office/drawing/2014/main" id="{6BEBC68B-9D61-4C24-9720-171DB1CE74CC}"/>
                        </a:ext>
                      </a:extLst>
                    </p:cNvPr>
                    <p:cNvCxnSpPr>
                      <a:cxnSpLocks/>
                      <a:stCxn id="94" idx="6"/>
                      <a:endCxn id="97" idx="2"/>
                    </p:cNvCxnSpPr>
                    <p:nvPr/>
                  </p:nvCxnSpPr>
                  <p:spPr>
                    <a:xfrm flipV="1">
                      <a:off x="6909256" y="4521518"/>
                      <a:ext cx="403399" cy="1377077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Straight Arrow Connector 181">
                      <a:extLst>
                        <a:ext uri="{FF2B5EF4-FFF2-40B4-BE49-F238E27FC236}">
                          <a16:creationId xmlns:a16="http://schemas.microsoft.com/office/drawing/2014/main" id="{9B58D244-92A8-429C-AA72-C841B0A5A4B5}"/>
                        </a:ext>
                      </a:extLst>
                    </p:cNvPr>
                    <p:cNvCxnSpPr>
                      <a:cxnSpLocks/>
                      <a:stCxn id="89" idx="6"/>
                      <a:endCxn id="93" idx="2"/>
                    </p:cNvCxnSpPr>
                    <p:nvPr/>
                  </p:nvCxnSpPr>
                  <p:spPr>
                    <a:xfrm flipV="1">
                      <a:off x="6197929" y="5555422"/>
                      <a:ext cx="428456" cy="550022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Straight Arrow Connector 182">
                      <a:extLst>
                        <a:ext uri="{FF2B5EF4-FFF2-40B4-BE49-F238E27FC236}">
                          <a16:creationId xmlns:a16="http://schemas.microsoft.com/office/drawing/2014/main" id="{9AEFCE5C-714A-494E-9D09-76C20384EDAC}"/>
                        </a:ext>
                      </a:extLst>
                    </p:cNvPr>
                    <p:cNvCxnSpPr>
                      <a:cxnSpLocks/>
                      <a:stCxn id="89" idx="6"/>
                      <a:endCxn id="90" idx="2"/>
                    </p:cNvCxnSpPr>
                    <p:nvPr/>
                  </p:nvCxnSpPr>
                  <p:spPr>
                    <a:xfrm flipV="1">
                      <a:off x="6197929" y="4521518"/>
                      <a:ext cx="428456" cy="1583926"/>
                    </a:xfrm>
                    <a:prstGeom prst="straightConnector1">
                      <a:avLst/>
                    </a:prstGeom>
                    <a:ln>
                      <a:solidFill>
                        <a:srgbClr val="FCAF1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4" name="TextBox 183">
                      <a:extLst>
                        <a:ext uri="{FF2B5EF4-FFF2-40B4-BE49-F238E27FC236}">
                          <a16:creationId xmlns:a16="http://schemas.microsoft.com/office/drawing/2014/main" id="{E064F9B8-4663-4865-A35E-6800C8CBD4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2536" y="4382073"/>
                      <a:ext cx="507896" cy="2031325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accent4"/>
                      </a:solidFill>
                    </a:ln>
                  </p:spPr>
                  <p:txBody>
                    <a:bodyPr vert="wordArtVert" wrap="square" rtlCol="0">
                      <a:spAutoFit/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FCAF17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Input</a:t>
                      </a:r>
                    </a:p>
                  </p:txBody>
                </p:sp>
                <p:cxnSp>
                  <p:nvCxnSpPr>
                    <p:cNvPr id="185" name="Straight Arrow Connector 184">
                      <a:extLst>
                        <a:ext uri="{FF2B5EF4-FFF2-40B4-BE49-F238E27FC236}">
                          <a16:creationId xmlns:a16="http://schemas.microsoft.com/office/drawing/2014/main" id="{4D588372-4CD4-4805-9CA8-996E3D76BF6E}"/>
                        </a:ext>
                      </a:extLst>
                    </p:cNvPr>
                    <p:cNvCxnSpPr>
                      <a:cxnSpLocks/>
                      <a:stCxn id="184" idx="3"/>
                      <a:endCxn id="83" idx="2"/>
                    </p:cNvCxnSpPr>
                    <p:nvPr/>
                  </p:nvCxnSpPr>
                  <p:spPr>
                    <a:xfrm flipV="1">
                      <a:off x="5500432" y="4258009"/>
                      <a:ext cx="414626" cy="1139727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Arrow Connector 185">
                      <a:extLst>
                        <a:ext uri="{FF2B5EF4-FFF2-40B4-BE49-F238E27FC236}">
                          <a16:creationId xmlns:a16="http://schemas.microsoft.com/office/drawing/2014/main" id="{F929F20D-3AB0-4DD5-A34A-DEC5EE0F2F01}"/>
                        </a:ext>
                      </a:extLst>
                    </p:cNvPr>
                    <p:cNvCxnSpPr>
                      <a:cxnSpLocks/>
                      <a:stCxn id="184" idx="3"/>
                      <a:endCxn id="85" idx="2"/>
                    </p:cNvCxnSpPr>
                    <p:nvPr/>
                  </p:nvCxnSpPr>
                  <p:spPr>
                    <a:xfrm flipV="1">
                      <a:off x="5500432" y="4627496"/>
                      <a:ext cx="414626" cy="770240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Straight Arrow Connector 186">
                      <a:extLst>
                        <a:ext uri="{FF2B5EF4-FFF2-40B4-BE49-F238E27FC236}">
                          <a16:creationId xmlns:a16="http://schemas.microsoft.com/office/drawing/2014/main" id="{3CEE2A57-872B-48E6-BC52-540FED8CDDB4}"/>
                        </a:ext>
                      </a:extLst>
                    </p:cNvPr>
                    <p:cNvCxnSpPr>
                      <a:cxnSpLocks/>
                      <a:stCxn id="184" idx="3"/>
                      <a:endCxn id="86" idx="2"/>
                    </p:cNvCxnSpPr>
                    <p:nvPr/>
                  </p:nvCxnSpPr>
                  <p:spPr>
                    <a:xfrm flipV="1">
                      <a:off x="5500432" y="4996983"/>
                      <a:ext cx="414626" cy="400753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" name="Straight Arrow Connector 187">
                      <a:extLst>
                        <a:ext uri="{FF2B5EF4-FFF2-40B4-BE49-F238E27FC236}">
                          <a16:creationId xmlns:a16="http://schemas.microsoft.com/office/drawing/2014/main" id="{4D9912C8-39F1-44A0-B511-158B4121B371}"/>
                        </a:ext>
                      </a:extLst>
                    </p:cNvPr>
                    <p:cNvCxnSpPr>
                      <a:cxnSpLocks/>
                      <a:stCxn id="184" idx="3"/>
                      <a:endCxn id="87" idx="2"/>
                    </p:cNvCxnSpPr>
                    <p:nvPr/>
                  </p:nvCxnSpPr>
                  <p:spPr>
                    <a:xfrm flipV="1">
                      <a:off x="5500432" y="5366470"/>
                      <a:ext cx="414626" cy="31266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Straight Arrow Connector 188">
                      <a:extLst>
                        <a:ext uri="{FF2B5EF4-FFF2-40B4-BE49-F238E27FC236}">
                          <a16:creationId xmlns:a16="http://schemas.microsoft.com/office/drawing/2014/main" id="{29A0B851-CD3F-4696-B383-53BCF7F16DA6}"/>
                        </a:ext>
                      </a:extLst>
                    </p:cNvPr>
                    <p:cNvCxnSpPr>
                      <a:cxnSpLocks/>
                      <a:stCxn id="184" idx="3"/>
                      <a:endCxn id="88" idx="2"/>
                    </p:cNvCxnSpPr>
                    <p:nvPr/>
                  </p:nvCxnSpPr>
                  <p:spPr>
                    <a:xfrm>
                      <a:off x="5500432" y="5397736"/>
                      <a:ext cx="414626" cy="338221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Straight Arrow Connector 189">
                      <a:extLst>
                        <a:ext uri="{FF2B5EF4-FFF2-40B4-BE49-F238E27FC236}">
                          <a16:creationId xmlns:a16="http://schemas.microsoft.com/office/drawing/2014/main" id="{8485E5FD-0B6C-43B6-BB71-53EF7927C8A5}"/>
                        </a:ext>
                      </a:extLst>
                    </p:cNvPr>
                    <p:cNvCxnSpPr>
                      <a:cxnSpLocks/>
                      <a:stCxn id="184" idx="3"/>
                      <a:endCxn id="89" idx="2"/>
                    </p:cNvCxnSpPr>
                    <p:nvPr/>
                  </p:nvCxnSpPr>
                  <p:spPr>
                    <a:xfrm>
                      <a:off x="5500432" y="5397736"/>
                      <a:ext cx="414626" cy="707708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Arrow Connector 190">
                      <a:extLst>
                        <a:ext uri="{FF2B5EF4-FFF2-40B4-BE49-F238E27FC236}">
                          <a16:creationId xmlns:a16="http://schemas.microsoft.com/office/drawing/2014/main" id="{73066125-B3A4-402C-BDE5-BC6B8AF5C30B}"/>
                        </a:ext>
                      </a:extLst>
                    </p:cNvPr>
                    <p:cNvCxnSpPr>
                      <a:cxnSpLocks/>
                      <a:stCxn id="184" idx="3"/>
                      <a:endCxn id="96" idx="2"/>
                    </p:cNvCxnSpPr>
                    <p:nvPr/>
                  </p:nvCxnSpPr>
                  <p:spPr>
                    <a:xfrm>
                      <a:off x="5500432" y="5397736"/>
                      <a:ext cx="414626" cy="1074130"/>
                    </a:xfrm>
                    <a:prstGeom prst="straightConnector1">
                      <a:avLst/>
                    </a:prstGeom>
                    <a:ln>
                      <a:solidFill>
                        <a:schemeClr val="accent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74B04B86-2F85-44FF-B6AA-D605543CC837}"/>
                    </a:ext>
                  </a:extLst>
                </p:cNvPr>
                <p:cNvSpPr txBox="1"/>
                <p:nvPr/>
              </p:nvSpPr>
              <p:spPr>
                <a:xfrm>
                  <a:off x="8141767" y="3534134"/>
                  <a:ext cx="507896" cy="2295521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txBody>
                <a:bodyPr vert="wordArtVert" wrap="square" rtlCol="0">
                  <a:spAutoFit/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en-US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Open Sans" panose="020B0606030504020204" pitchFamily="34" charset="0"/>
                    </a:rPr>
                    <a:t>Output</a:t>
                  </a:r>
                </a:p>
              </p:txBody>
            </p:sp>
          </p:grpSp>
        </p:grpSp>
      </p:grp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5FCE13DA-36A4-43CF-BCD9-FC26123BE2A8}"/>
              </a:ext>
            </a:extLst>
          </p:cNvPr>
          <p:cNvCxnSpPr>
            <a:cxnSpLocks/>
            <a:stCxn id="103" idx="6"/>
            <a:endCxn id="201" idx="1"/>
          </p:cNvCxnSpPr>
          <p:nvPr/>
        </p:nvCxnSpPr>
        <p:spPr>
          <a:xfrm>
            <a:off x="7671946" y="3577870"/>
            <a:ext cx="447154" cy="766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4AF32B65-B00C-4B80-8507-AF4FD5EB7EBF}"/>
              </a:ext>
            </a:extLst>
          </p:cNvPr>
          <p:cNvCxnSpPr>
            <a:cxnSpLocks/>
            <a:stCxn id="104" idx="6"/>
            <a:endCxn id="201" idx="1"/>
          </p:cNvCxnSpPr>
          <p:nvPr/>
        </p:nvCxnSpPr>
        <p:spPr>
          <a:xfrm>
            <a:off x="7671946" y="3925428"/>
            <a:ext cx="447154" cy="41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59AF624-EC25-48F7-8166-B03ADE389270}"/>
              </a:ext>
            </a:extLst>
          </p:cNvPr>
          <p:cNvCxnSpPr>
            <a:cxnSpLocks/>
            <a:stCxn id="105" idx="6"/>
            <a:endCxn id="201" idx="1"/>
          </p:cNvCxnSpPr>
          <p:nvPr/>
        </p:nvCxnSpPr>
        <p:spPr>
          <a:xfrm>
            <a:off x="7671945" y="4268601"/>
            <a:ext cx="447155" cy="7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8F89E07-1F8B-4829-B42A-F3ED74BFCB9B}"/>
              </a:ext>
            </a:extLst>
          </p:cNvPr>
          <p:cNvCxnSpPr>
            <a:cxnSpLocks/>
            <a:stCxn id="106" idx="6"/>
            <a:endCxn id="201" idx="1"/>
          </p:cNvCxnSpPr>
          <p:nvPr/>
        </p:nvCxnSpPr>
        <p:spPr>
          <a:xfrm flipV="1">
            <a:off x="7671945" y="4344612"/>
            <a:ext cx="447155" cy="267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2D1815B-E4CF-42C8-83B0-4424289427EF}"/>
              </a:ext>
            </a:extLst>
          </p:cNvPr>
          <p:cNvCxnSpPr>
            <a:cxnSpLocks/>
            <a:stCxn id="107" idx="6"/>
            <a:endCxn id="201" idx="1"/>
          </p:cNvCxnSpPr>
          <p:nvPr/>
        </p:nvCxnSpPr>
        <p:spPr>
          <a:xfrm flipV="1">
            <a:off x="7671945" y="4344612"/>
            <a:ext cx="447155" cy="610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8A6B52F4-C513-4F27-A05D-3FD3749C538E}"/>
              </a:ext>
            </a:extLst>
          </p:cNvPr>
          <p:cNvCxnSpPr>
            <a:cxnSpLocks/>
            <a:stCxn id="201" idx="3"/>
            <a:endCxn id="60" idx="1"/>
          </p:cNvCxnSpPr>
          <p:nvPr/>
        </p:nvCxnSpPr>
        <p:spPr>
          <a:xfrm flipV="1">
            <a:off x="8626996" y="3632008"/>
            <a:ext cx="2148945" cy="712604"/>
          </a:xfrm>
          <a:prstGeom prst="bentConnector3">
            <a:avLst>
              <a:gd name="adj1" fmla="val 72753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F4ABDBB-09FB-4852-BB35-D22F7BB8136B}"/>
              </a:ext>
            </a:extLst>
          </p:cNvPr>
          <p:cNvSpPr/>
          <p:nvPr/>
        </p:nvSpPr>
        <p:spPr>
          <a:xfrm>
            <a:off x="3371850" y="101600"/>
            <a:ext cx="7023100" cy="6686550"/>
          </a:xfrm>
          <a:prstGeom prst="rect">
            <a:avLst/>
          </a:prstGeom>
          <a:noFill/>
          <a:ln w="254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67336B51-E5C6-4EC1-B56C-4E12556FA321}"/>
              </a:ext>
            </a:extLst>
          </p:cNvPr>
          <p:cNvCxnSpPr>
            <a:cxnSpLocks/>
            <a:stCxn id="220" idx="1"/>
            <a:endCxn id="48" idx="1"/>
          </p:cNvCxnSpPr>
          <p:nvPr/>
        </p:nvCxnSpPr>
        <p:spPr>
          <a:xfrm rot="10800000" flipH="1">
            <a:off x="3371849" y="1176171"/>
            <a:ext cx="981467" cy="2268704"/>
          </a:xfrm>
          <a:prstGeom prst="bentConnector3">
            <a:avLst>
              <a:gd name="adj1" fmla="val 45289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FB6BA3E7-AA8F-4EFD-B7AF-5C4B48BEEADE}"/>
              </a:ext>
            </a:extLst>
          </p:cNvPr>
          <p:cNvCxnSpPr>
            <a:cxnSpLocks/>
            <a:stCxn id="220" idx="1"/>
            <a:endCxn id="184" idx="1"/>
          </p:cNvCxnSpPr>
          <p:nvPr/>
        </p:nvCxnSpPr>
        <p:spPr>
          <a:xfrm rot="10800000" flipH="1" flipV="1">
            <a:off x="3371849" y="3444874"/>
            <a:ext cx="981467" cy="825353"/>
          </a:xfrm>
          <a:prstGeom prst="bentConnector3">
            <a:avLst>
              <a:gd name="adj1" fmla="val 45289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BC0B4EB2-22E5-4C65-8D36-86F26E24FF67}"/>
              </a:ext>
            </a:extLst>
          </p:cNvPr>
          <p:cNvSpPr txBox="1"/>
          <p:nvPr/>
        </p:nvSpPr>
        <p:spPr>
          <a:xfrm>
            <a:off x="3403953" y="6324899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Open Sans" panose="020B0606030504020204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95295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0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AE8631B-59BB-4200-B411-9BBA21D8A25F}"/>
              </a:ext>
            </a:extLst>
          </p:cNvPr>
          <p:cNvGrpSpPr/>
          <p:nvPr/>
        </p:nvGrpSpPr>
        <p:grpSpPr>
          <a:xfrm>
            <a:off x="160164" y="175143"/>
            <a:ext cx="2559774" cy="2135380"/>
            <a:chOff x="325573" y="386891"/>
            <a:chExt cx="2559774" cy="213538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0D53CB9-C5A6-48BB-AA23-D13A48770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73" y="386891"/>
              <a:ext cx="2559774" cy="17065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936768-B614-4041-B745-FB15542E9CFB}"/>
                </a:ext>
              </a:extLst>
            </p:cNvPr>
            <p:cNvSpPr txBox="1"/>
            <p:nvPr/>
          </p:nvSpPr>
          <p:spPr>
            <a:xfrm>
              <a:off x="740076" y="2152939"/>
              <a:ext cx="1760101" cy="369332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Image Input </a:t>
              </a: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E2B280-AB5B-413B-AFA1-F6EEBBAD61CA}"/>
              </a:ext>
            </a:extLst>
          </p:cNvPr>
          <p:cNvCxnSpPr>
            <a:cxnSpLocks/>
            <a:stCxn id="23" idx="3"/>
            <a:endCxn id="220" idx="1"/>
          </p:cNvCxnSpPr>
          <p:nvPr/>
        </p:nvCxnSpPr>
        <p:spPr>
          <a:xfrm>
            <a:off x="2719938" y="1028401"/>
            <a:ext cx="1242462" cy="2416474"/>
          </a:xfrm>
          <a:prstGeom prst="bentConnector3">
            <a:avLst/>
          </a:prstGeom>
          <a:ln w="254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F3F69B-260F-4E21-B985-AE48A67337BB}"/>
              </a:ext>
            </a:extLst>
          </p:cNvPr>
          <p:cNvGrpSpPr/>
          <p:nvPr/>
        </p:nvGrpSpPr>
        <p:grpSpPr>
          <a:xfrm>
            <a:off x="10779290" y="2595828"/>
            <a:ext cx="1255280" cy="2111100"/>
            <a:chOff x="10661426" y="2902604"/>
            <a:chExt cx="1255280" cy="2111100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F5B60D2-DC2B-4D20-940C-8A4C7117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426" y="2902604"/>
              <a:ext cx="1255280" cy="170033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A02E0D-37F3-43E5-8487-9593135D3998}"/>
                </a:ext>
              </a:extLst>
            </p:cNvPr>
            <p:cNvSpPr txBox="1"/>
            <p:nvPr/>
          </p:nvSpPr>
          <p:spPr>
            <a:xfrm>
              <a:off x="10971655" y="4644372"/>
              <a:ext cx="628185" cy="369332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Crop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8CC34F-4CBE-4D2F-A64E-B9694A302C0B}"/>
              </a:ext>
            </a:extLst>
          </p:cNvPr>
          <p:cNvGrpSpPr/>
          <p:nvPr/>
        </p:nvGrpSpPr>
        <p:grpSpPr>
          <a:xfrm>
            <a:off x="3959318" y="101600"/>
            <a:ext cx="6276882" cy="6686550"/>
            <a:chOff x="3959318" y="101600"/>
            <a:chExt cx="6276882" cy="6686550"/>
          </a:xfrm>
        </p:grpSpPr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FCE13DA-36A4-43CF-BCD9-FC26123BE2A8}"/>
                </a:ext>
              </a:extLst>
            </p:cNvPr>
            <p:cNvCxnSpPr>
              <a:cxnSpLocks/>
              <a:stCxn id="103" idx="6"/>
              <a:endCxn id="201" idx="1"/>
            </p:cNvCxnSpPr>
            <p:nvPr/>
          </p:nvCxnSpPr>
          <p:spPr>
            <a:xfrm>
              <a:off x="7671946" y="3577870"/>
              <a:ext cx="447154" cy="766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4AF32B65-B00C-4B80-8507-AF4FD5EB7EBF}"/>
                </a:ext>
              </a:extLst>
            </p:cNvPr>
            <p:cNvCxnSpPr>
              <a:cxnSpLocks/>
              <a:stCxn id="104" idx="6"/>
              <a:endCxn id="201" idx="1"/>
            </p:cNvCxnSpPr>
            <p:nvPr/>
          </p:nvCxnSpPr>
          <p:spPr>
            <a:xfrm>
              <a:off x="7671946" y="3925428"/>
              <a:ext cx="447154" cy="419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359AF624-EC25-48F7-8166-B03ADE389270}"/>
                </a:ext>
              </a:extLst>
            </p:cNvPr>
            <p:cNvCxnSpPr>
              <a:cxnSpLocks/>
              <a:stCxn id="105" idx="6"/>
              <a:endCxn id="201" idx="1"/>
            </p:cNvCxnSpPr>
            <p:nvPr/>
          </p:nvCxnSpPr>
          <p:spPr>
            <a:xfrm>
              <a:off x="7671945" y="4268601"/>
              <a:ext cx="447155" cy="76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D8F89E07-1F8B-4829-B42A-F3ED74BFCB9B}"/>
                </a:ext>
              </a:extLst>
            </p:cNvPr>
            <p:cNvCxnSpPr>
              <a:cxnSpLocks/>
              <a:stCxn id="106" idx="6"/>
              <a:endCxn id="201" idx="1"/>
            </p:cNvCxnSpPr>
            <p:nvPr/>
          </p:nvCxnSpPr>
          <p:spPr>
            <a:xfrm flipV="1">
              <a:off x="7671945" y="4344612"/>
              <a:ext cx="447155" cy="267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2D1815B-E4CF-42C8-83B0-4424289427EF}"/>
                </a:ext>
              </a:extLst>
            </p:cNvPr>
            <p:cNvCxnSpPr>
              <a:cxnSpLocks/>
              <a:stCxn id="107" idx="6"/>
              <a:endCxn id="201" idx="1"/>
            </p:cNvCxnSpPr>
            <p:nvPr/>
          </p:nvCxnSpPr>
          <p:spPr>
            <a:xfrm flipV="1">
              <a:off x="7671945" y="4344612"/>
              <a:ext cx="447155" cy="610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BCD7060-7E0E-4C2E-8451-923EDB8AD881}"/>
                </a:ext>
              </a:extLst>
            </p:cNvPr>
            <p:cNvGrpSpPr/>
            <p:nvPr/>
          </p:nvGrpSpPr>
          <p:grpSpPr>
            <a:xfrm>
              <a:off x="3959318" y="101600"/>
              <a:ext cx="6276882" cy="6686550"/>
              <a:chOff x="3959318" y="101600"/>
              <a:chExt cx="6276882" cy="6686550"/>
            </a:xfrm>
          </p:grpSpPr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7125BACF-253D-499B-93F5-5E35F82C2AD9}"/>
                  </a:ext>
                </a:extLst>
              </p:cNvPr>
              <p:cNvGrpSpPr/>
              <p:nvPr/>
            </p:nvGrpSpPr>
            <p:grpSpPr>
              <a:xfrm>
                <a:off x="4111515" y="2927569"/>
                <a:ext cx="5975018" cy="3197955"/>
                <a:chOff x="4134182" y="3264852"/>
                <a:chExt cx="5975018" cy="3197955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C72F04F6-E047-438A-B318-8E07B1E039C6}"/>
                    </a:ext>
                  </a:extLst>
                </p:cNvPr>
                <p:cNvSpPr/>
                <p:nvPr/>
              </p:nvSpPr>
              <p:spPr>
                <a:xfrm>
                  <a:off x="4134182" y="3264852"/>
                  <a:ext cx="5975018" cy="318674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5DD4E817-3F42-4082-83FB-0415E6468489}"/>
                    </a:ext>
                  </a:extLst>
                </p:cNvPr>
                <p:cNvGrpSpPr/>
                <p:nvPr/>
              </p:nvGrpSpPr>
              <p:grpSpPr>
                <a:xfrm>
                  <a:off x="4181229" y="3319769"/>
                  <a:ext cx="4468434" cy="3143038"/>
                  <a:chOff x="4181229" y="3319769"/>
                  <a:chExt cx="4468434" cy="3143038"/>
                </a:xfrm>
              </p:grpSpPr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B6DDB9ED-F077-4E35-B2C3-34F20DE0EE95}"/>
                      </a:ext>
                    </a:extLst>
                  </p:cNvPr>
                  <p:cNvSpPr txBox="1"/>
                  <p:nvPr/>
                </p:nvSpPr>
                <p:spPr>
                  <a:xfrm>
                    <a:off x="4181229" y="6001142"/>
                    <a:ext cx="215475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Multi-Task CNN</a:t>
                    </a:r>
                  </a:p>
                </p:txBody>
              </p:sp>
              <p:grpSp>
                <p:nvGrpSpPr>
                  <p:cNvPr id="243" name="Group 242">
                    <a:extLst>
                      <a:ext uri="{FF2B5EF4-FFF2-40B4-BE49-F238E27FC236}">
                        <a16:creationId xmlns:a16="http://schemas.microsoft.com/office/drawing/2014/main" id="{F693F761-0157-4673-9099-396DC10A9FA4}"/>
                      </a:ext>
                    </a:extLst>
                  </p:cNvPr>
                  <p:cNvGrpSpPr/>
                  <p:nvPr/>
                </p:nvGrpSpPr>
                <p:grpSpPr>
                  <a:xfrm>
                    <a:off x="4375984" y="3319769"/>
                    <a:ext cx="4273679" cy="2509886"/>
                    <a:chOff x="4375984" y="3319769"/>
                    <a:chExt cx="4273679" cy="2509886"/>
                  </a:xfrm>
                </p:grpSpPr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9C35E2B3-070A-4F54-922B-4529BE427C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3318629" cy="2509886"/>
                      <a:chOff x="4992536" y="4109994"/>
                      <a:chExt cx="3318629" cy="2509886"/>
                    </a:xfrm>
                  </p:grpSpPr>
                  <p:sp>
                    <p:nvSpPr>
                      <p:cNvPr id="83" name="Oval 82">
                        <a:extLst>
                          <a:ext uri="{FF2B5EF4-FFF2-40B4-BE49-F238E27FC236}">
                            <a16:creationId xmlns:a16="http://schemas.microsoft.com/office/drawing/2014/main" id="{C6D1F0F4-D99A-49C0-BC06-F0B2DC5023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4109994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EE2174B0-FB1D-4C8A-B462-0B6FFBE009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92536" y="4258009"/>
                        <a:ext cx="3318629" cy="2361871"/>
                        <a:chOff x="4992536" y="4258009"/>
                        <a:chExt cx="3318629" cy="2361871"/>
                      </a:xfrm>
                    </p:grpSpPr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744A83E4-ECE5-4B39-A029-8912B7DBDC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479481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6" name="Oval 85">
                          <a:extLst>
                            <a:ext uri="{FF2B5EF4-FFF2-40B4-BE49-F238E27FC236}">
                              <a16:creationId xmlns:a16="http://schemas.microsoft.com/office/drawing/2014/main" id="{90890FC6-15F9-4D28-A30B-431500F991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848968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7" name="Oval 86">
                          <a:extLst>
                            <a:ext uri="{FF2B5EF4-FFF2-40B4-BE49-F238E27FC236}">
                              <a16:creationId xmlns:a16="http://schemas.microsoft.com/office/drawing/2014/main" id="{C4C2AEAC-E493-44F7-886F-569887927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218455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8" name="Oval 87">
                          <a:extLst>
                            <a:ext uri="{FF2B5EF4-FFF2-40B4-BE49-F238E27FC236}">
                              <a16:creationId xmlns:a16="http://schemas.microsoft.com/office/drawing/2014/main" id="{0ABFC043-8C6A-4453-96BE-7CAE6C0F69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587942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9" name="Oval 88">
                          <a:extLst>
                            <a:ext uri="{FF2B5EF4-FFF2-40B4-BE49-F238E27FC236}">
                              <a16:creationId xmlns:a16="http://schemas.microsoft.com/office/drawing/2014/main" id="{7C72A6A7-214E-4CB9-B798-CD5735414C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957429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0" name="Oval 89">
                          <a:extLst>
                            <a:ext uri="{FF2B5EF4-FFF2-40B4-BE49-F238E27FC236}">
                              <a16:creationId xmlns:a16="http://schemas.microsoft.com/office/drawing/2014/main" id="{5E79FE6C-F779-4442-89A7-E18DB60121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437350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1" name="Oval 90">
                          <a:extLst>
                            <a:ext uri="{FF2B5EF4-FFF2-40B4-BE49-F238E27FC236}">
                              <a16:creationId xmlns:a16="http://schemas.microsoft.com/office/drawing/2014/main" id="{19499693-F8CE-4D43-9EBF-78D5921BF0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472106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2" name="Oval 91">
                          <a:extLst>
                            <a:ext uri="{FF2B5EF4-FFF2-40B4-BE49-F238E27FC236}">
                              <a16:creationId xmlns:a16="http://schemas.microsoft.com/office/drawing/2014/main" id="{996C345C-21F9-4544-B574-4EE24FF5D7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06423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3" name="Oval 92">
                          <a:extLst>
                            <a:ext uri="{FF2B5EF4-FFF2-40B4-BE49-F238E27FC236}">
                              <a16:creationId xmlns:a16="http://schemas.microsoft.com/office/drawing/2014/main" id="{48801D35-5E8A-412F-95F7-9D0F6025E7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40740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6819445A-FED7-47F0-A628-C9564A6A6B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750580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5" name="Oval 94">
                          <a:extLst>
                            <a:ext uri="{FF2B5EF4-FFF2-40B4-BE49-F238E27FC236}">
                              <a16:creationId xmlns:a16="http://schemas.microsoft.com/office/drawing/2014/main" id="{861E4DDB-6924-44BA-8B99-E6F107E52F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6092659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6" name="Oval 95">
                          <a:extLst>
                            <a:ext uri="{FF2B5EF4-FFF2-40B4-BE49-F238E27FC236}">
                              <a16:creationId xmlns:a16="http://schemas.microsoft.com/office/drawing/2014/main" id="{7DF27092-EB5E-43A5-A8F3-8FB0A8DC1F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6323851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7" name="Oval 96">
                          <a:extLst>
                            <a:ext uri="{FF2B5EF4-FFF2-40B4-BE49-F238E27FC236}">
                              <a16:creationId xmlns:a16="http://schemas.microsoft.com/office/drawing/2014/main" id="{27310395-0F08-41CD-BCA6-D401B20315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5" y="437350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8" name="Oval 97">
                          <a:extLst>
                            <a:ext uri="{FF2B5EF4-FFF2-40B4-BE49-F238E27FC236}">
                              <a16:creationId xmlns:a16="http://schemas.microsoft.com/office/drawing/2014/main" id="{2BBD9FB7-4971-4D51-96E4-3EAC50262B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4" y="4723676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9" name="Oval 98">
                          <a:extLst>
                            <a:ext uri="{FF2B5EF4-FFF2-40B4-BE49-F238E27FC236}">
                              <a16:creationId xmlns:a16="http://schemas.microsoft.com/office/drawing/2014/main" id="{9E37A7DC-2C93-43C8-B42C-E7D63C84F1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20186" y="5076966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0" name="Oval 99">
                          <a:extLst>
                            <a:ext uri="{FF2B5EF4-FFF2-40B4-BE49-F238E27FC236}">
                              <a16:creationId xmlns:a16="http://schemas.microsoft.com/office/drawing/2014/main" id="{D5578C02-EEFE-4C09-8F64-53C3E803F3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20186" y="5427139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1" name="Oval 100">
                          <a:extLst>
                            <a:ext uri="{FF2B5EF4-FFF2-40B4-BE49-F238E27FC236}">
                              <a16:creationId xmlns:a16="http://schemas.microsoft.com/office/drawing/2014/main" id="{792C1B40-66DB-4A10-8DA8-3127297C52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3607" y="5782132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2" name="Oval 101">
                          <a:extLst>
                            <a:ext uri="{FF2B5EF4-FFF2-40B4-BE49-F238E27FC236}">
                              <a16:creationId xmlns:a16="http://schemas.microsoft.com/office/drawing/2014/main" id="{BAFECF54-43DC-4613-AA1C-9ED1FB4CAB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4" y="614106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3" name="Oval 102">
                          <a:extLst>
                            <a:ext uri="{FF2B5EF4-FFF2-40B4-BE49-F238E27FC236}">
                              <a16:creationId xmlns:a16="http://schemas.microsoft.com/office/drawing/2014/main" id="{0299DECF-2C1E-40A7-B575-4C82B6B42F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4" y="455736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4" name="Oval 103">
                          <a:extLst>
                            <a:ext uri="{FF2B5EF4-FFF2-40B4-BE49-F238E27FC236}">
                              <a16:creationId xmlns:a16="http://schemas.microsoft.com/office/drawing/2014/main" id="{CADF1F04-A776-4C24-B636-FCBC598740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4" y="490492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5" name="Oval 104">
                          <a:extLst>
                            <a:ext uri="{FF2B5EF4-FFF2-40B4-BE49-F238E27FC236}">
                              <a16:creationId xmlns:a16="http://schemas.microsoft.com/office/drawing/2014/main" id="{0FC649A9-9FE7-4326-A180-26D30826A7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24809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6" name="Oval 105">
                          <a:extLst>
                            <a:ext uri="{FF2B5EF4-FFF2-40B4-BE49-F238E27FC236}">
                              <a16:creationId xmlns:a16="http://schemas.microsoft.com/office/drawing/2014/main" id="{7A8AAE8B-51A0-4197-8F79-4DB7339C698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59126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7" name="Oval 106">
                          <a:extLst>
                            <a:ext uri="{FF2B5EF4-FFF2-40B4-BE49-F238E27FC236}">
                              <a16:creationId xmlns:a16="http://schemas.microsoft.com/office/drawing/2014/main" id="{4531F759-FB27-4B78-B9D2-4F334415F0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934440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108" name="Straight Arrow Connector 107">
                          <a:extLst>
                            <a:ext uri="{FF2B5EF4-FFF2-40B4-BE49-F238E27FC236}">
                              <a16:creationId xmlns:a16="http://schemas.microsoft.com/office/drawing/2014/main" id="{6BB5FC05-756E-4155-BFB3-B9AD4DDE26FC}"/>
                            </a:ext>
                          </a:extLst>
                        </p:cNvPr>
                        <p:cNvCxnSpPr>
                          <a:cxnSpLocks/>
                          <a:stCxn id="83" idx="6"/>
                          <a:endCxn id="90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26350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Straight Arrow Connector 108">
                          <a:extLst>
                            <a:ext uri="{FF2B5EF4-FFF2-40B4-BE49-F238E27FC236}">
                              <a16:creationId xmlns:a16="http://schemas.microsoft.com/office/drawing/2014/main" id="{7E6A7D9F-B881-4986-9923-66506EA388D4}"/>
                            </a:ext>
                          </a:extLst>
                        </p:cNvPr>
                        <p:cNvCxnSpPr>
                          <a:cxnSpLocks/>
                          <a:stCxn id="85" idx="6"/>
                          <a:endCxn id="90" idx="2"/>
                        </p:cNvCxnSpPr>
                        <p:nvPr/>
                      </p:nvCxnSpPr>
                      <p:spPr>
                        <a:xfrm flipV="1">
                          <a:off x="6197929" y="4521518"/>
                          <a:ext cx="428456" cy="10597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0" name="Straight Arrow Connector 109">
                          <a:extLst>
                            <a:ext uri="{FF2B5EF4-FFF2-40B4-BE49-F238E27FC236}">
                              <a16:creationId xmlns:a16="http://schemas.microsoft.com/office/drawing/2014/main" id="{E500B0ED-1C73-4BF0-9D74-93380894D5E9}"/>
                            </a:ext>
                          </a:extLst>
                        </p:cNvPr>
                        <p:cNvCxnSpPr>
                          <a:cxnSpLocks/>
                          <a:stCxn id="83" idx="6"/>
                          <a:endCxn id="91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61106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1" name="Straight Arrow Connector 110">
                          <a:extLst>
                            <a:ext uri="{FF2B5EF4-FFF2-40B4-BE49-F238E27FC236}">
                              <a16:creationId xmlns:a16="http://schemas.microsoft.com/office/drawing/2014/main" id="{BDCEF8DA-B445-4597-B8D8-83F33ADF7B3A}"/>
                            </a:ext>
                          </a:extLst>
                        </p:cNvPr>
                        <p:cNvCxnSpPr>
                          <a:cxnSpLocks/>
                          <a:stCxn id="83" idx="6"/>
                          <a:endCxn id="92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95424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2" name="Straight Arrow Connector 111">
                          <a:extLst>
                            <a:ext uri="{FF2B5EF4-FFF2-40B4-BE49-F238E27FC236}">
                              <a16:creationId xmlns:a16="http://schemas.microsoft.com/office/drawing/2014/main" id="{EFE61D43-8A37-4BCA-9C9B-1EED7D74705B}"/>
                            </a:ext>
                          </a:extLst>
                        </p:cNvPr>
                        <p:cNvCxnSpPr>
                          <a:cxnSpLocks/>
                          <a:stCxn id="83" idx="6"/>
                          <a:endCxn id="93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129741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3" name="Straight Arrow Connector 112">
                          <a:extLst>
                            <a:ext uri="{FF2B5EF4-FFF2-40B4-BE49-F238E27FC236}">
                              <a16:creationId xmlns:a16="http://schemas.microsoft.com/office/drawing/2014/main" id="{1917F456-0F4F-4D78-896F-15C414FD167A}"/>
                            </a:ext>
                          </a:extLst>
                        </p:cNvPr>
                        <p:cNvCxnSpPr>
                          <a:cxnSpLocks/>
                          <a:stCxn id="83" idx="6"/>
                          <a:endCxn id="94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164058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4" name="Straight Arrow Connector 113">
                          <a:extLst>
                            <a:ext uri="{FF2B5EF4-FFF2-40B4-BE49-F238E27FC236}">
                              <a16:creationId xmlns:a16="http://schemas.microsoft.com/office/drawing/2014/main" id="{C5AE08B6-9DBF-4DE2-B84E-4A3656200ADE}"/>
                            </a:ext>
                          </a:extLst>
                        </p:cNvPr>
                        <p:cNvCxnSpPr>
                          <a:cxnSpLocks/>
                          <a:stCxn id="86" idx="6"/>
                          <a:endCxn id="91" idx="2"/>
                        </p:cNvCxnSpPr>
                        <p:nvPr/>
                      </p:nvCxnSpPr>
                      <p:spPr>
                        <a:xfrm flipV="1">
                          <a:off x="6197929" y="4869076"/>
                          <a:ext cx="428456" cy="12790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5" name="Straight Arrow Connector 114">
                          <a:extLst>
                            <a:ext uri="{FF2B5EF4-FFF2-40B4-BE49-F238E27FC236}">
                              <a16:creationId xmlns:a16="http://schemas.microsoft.com/office/drawing/2014/main" id="{BED7AAB6-27C5-42DD-8F5C-856E577B93E2}"/>
                            </a:ext>
                          </a:extLst>
                        </p:cNvPr>
                        <p:cNvCxnSpPr>
                          <a:cxnSpLocks/>
                          <a:stCxn id="87" idx="6"/>
                          <a:endCxn id="91" idx="2"/>
                        </p:cNvCxnSpPr>
                        <p:nvPr/>
                      </p:nvCxnSpPr>
                      <p:spPr>
                        <a:xfrm flipV="1">
                          <a:off x="6197929" y="4869076"/>
                          <a:ext cx="428456" cy="49739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6" name="Straight Arrow Connector 115">
                          <a:extLst>
                            <a:ext uri="{FF2B5EF4-FFF2-40B4-BE49-F238E27FC236}">
                              <a16:creationId xmlns:a16="http://schemas.microsoft.com/office/drawing/2014/main" id="{616F83A3-4CE6-455A-9263-29497A9E1BFD}"/>
                            </a:ext>
                          </a:extLst>
                        </p:cNvPr>
                        <p:cNvCxnSpPr>
                          <a:cxnSpLocks/>
                          <a:stCxn id="88" idx="6"/>
                          <a:endCxn id="93" idx="2"/>
                        </p:cNvCxnSpPr>
                        <p:nvPr/>
                      </p:nvCxnSpPr>
                      <p:spPr>
                        <a:xfrm flipV="1">
                          <a:off x="6197929" y="5555422"/>
                          <a:ext cx="428456" cy="18053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7" name="Straight Arrow Connector 116">
                          <a:extLst>
                            <a:ext uri="{FF2B5EF4-FFF2-40B4-BE49-F238E27FC236}">
                              <a16:creationId xmlns:a16="http://schemas.microsoft.com/office/drawing/2014/main" id="{501F2C88-DB82-4480-9612-234990BC491F}"/>
                            </a:ext>
                          </a:extLst>
                        </p:cNvPr>
                        <p:cNvCxnSpPr>
                          <a:cxnSpLocks/>
                          <a:stCxn id="88" idx="6"/>
                          <a:endCxn id="94" idx="2"/>
                        </p:cNvCxnSpPr>
                        <p:nvPr/>
                      </p:nvCxnSpPr>
                      <p:spPr>
                        <a:xfrm>
                          <a:off x="6197929" y="5735957"/>
                          <a:ext cx="428456" cy="16263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8" name="Straight Arrow Connector 117">
                          <a:extLst>
                            <a:ext uri="{FF2B5EF4-FFF2-40B4-BE49-F238E27FC236}">
                              <a16:creationId xmlns:a16="http://schemas.microsoft.com/office/drawing/2014/main" id="{DECE4BC7-F215-4885-ADBD-87F8E4482327}"/>
                            </a:ext>
                          </a:extLst>
                        </p:cNvPr>
                        <p:cNvCxnSpPr>
                          <a:cxnSpLocks/>
                          <a:stCxn id="87" idx="6"/>
                          <a:endCxn id="92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1542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9" name="Straight Arrow Connector 118">
                          <a:extLst>
                            <a:ext uri="{FF2B5EF4-FFF2-40B4-BE49-F238E27FC236}">
                              <a16:creationId xmlns:a16="http://schemas.microsoft.com/office/drawing/2014/main" id="{AD1E4DCD-B47B-4B0A-86E3-174CCF41FA0A}"/>
                            </a:ext>
                          </a:extLst>
                        </p:cNvPr>
                        <p:cNvCxnSpPr>
                          <a:cxnSpLocks/>
                          <a:stCxn id="89" idx="6"/>
                          <a:endCxn id="94" idx="2"/>
                        </p:cNvCxnSpPr>
                        <p:nvPr/>
                      </p:nvCxnSpPr>
                      <p:spPr>
                        <a:xfrm flipV="1">
                          <a:off x="6197929" y="5898595"/>
                          <a:ext cx="428456" cy="20684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0" name="Straight Arrow Connector 119">
                          <a:extLst>
                            <a:ext uri="{FF2B5EF4-FFF2-40B4-BE49-F238E27FC236}">
                              <a16:creationId xmlns:a16="http://schemas.microsoft.com/office/drawing/2014/main" id="{0F373923-5A2A-4590-88F1-019891F572D8}"/>
                            </a:ext>
                          </a:extLst>
                        </p:cNvPr>
                        <p:cNvCxnSpPr>
                          <a:cxnSpLocks/>
                          <a:stCxn id="89" idx="6"/>
                          <a:endCxn id="95" idx="2"/>
                        </p:cNvCxnSpPr>
                        <p:nvPr/>
                      </p:nvCxnSpPr>
                      <p:spPr>
                        <a:xfrm>
                          <a:off x="6197929" y="6105444"/>
                          <a:ext cx="428456" cy="13523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1" name="Straight Arrow Connector 120">
                          <a:extLst>
                            <a:ext uri="{FF2B5EF4-FFF2-40B4-BE49-F238E27FC236}">
                              <a16:creationId xmlns:a16="http://schemas.microsoft.com/office/drawing/2014/main" id="{5F584073-96D2-46A5-AB12-DA252ABEF523}"/>
                            </a:ext>
                          </a:extLst>
                        </p:cNvPr>
                        <p:cNvCxnSpPr>
                          <a:cxnSpLocks/>
                          <a:stCxn id="96" idx="6"/>
                          <a:endCxn id="92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125961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2" name="Straight Arrow Connector 121">
                          <a:extLst>
                            <a:ext uri="{FF2B5EF4-FFF2-40B4-BE49-F238E27FC236}">
                              <a16:creationId xmlns:a16="http://schemas.microsoft.com/office/drawing/2014/main" id="{04B65200-0206-47B2-8D69-3833C8B12680}"/>
                            </a:ext>
                          </a:extLst>
                        </p:cNvPr>
                        <p:cNvCxnSpPr>
                          <a:cxnSpLocks/>
                          <a:stCxn id="96" idx="6"/>
                          <a:endCxn id="95" idx="2"/>
                        </p:cNvCxnSpPr>
                        <p:nvPr/>
                      </p:nvCxnSpPr>
                      <p:spPr>
                        <a:xfrm flipV="1">
                          <a:off x="6197929" y="6240674"/>
                          <a:ext cx="428456" cy="23119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3" name="Straight Arrow Connector 122">
                          <a:extLst>
                            <a:ext uri="{FF2B5EF4-FFF2-40B4-BE49-F238E27FC236}">
                              <a16:creationId xmlns:a16="http://schemas.microsoft.com/office/drawing/2014/main" id="{738005FA-F4DC-4547-B461-E786047769A0}"/>
                            </a:ext>
                          </a:extLst>
                        </p:cNvPr>
                        <p:cNvCxnSpPr>
                          <a:cxnSpLocks/>
                          <a:stCxn id="96" idx="6"/>
                          <a:endCxn id="94" idx="2"/>
                        </p:cNvCxnSpPr>
                        <p:nvPr/>
                      </p:nvCxnSpPr>
                      <p:spPr>
                        <a:xfrm flipV="1">
                          <a:off x="6197929" y="5898595"/>
                          <a:ext cx="428456" cy="57327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4" name="Straight Arrow Connector 123">
                          <a:extLst>
                            <a:ext uri="{FF2B5EF4-FFF2-40B4-BE49-F238E27FC236}">
                              <a16:creationId xmlns:a16="http://schemas.microsoft.com/office/drawing/2014/main" id="{32D010CD-D3E1-438D-890B-D7A6E81507C3}"/>
                            </a:ext>
                          </a:extLst>
                        </p:cNvPr>
                        <p:cNvCxnSpPr>
                          <a:cxnSpLocks/>
                          <a:stCxn id="88" idx="6"/>
                          <a:endCxn id="92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5237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5" name="Straight Arrow Connector 124">
                          <a:extLst>
                            <a:ext uri="{FF2B5EF4-FFF2-40B4-BE49-F238E27FC236}">
                              <a16:creationId xmlns:a16="http://schemas.microsoft.com/office/drawing/2014/main" id="{3A547F9D-2631-4D93-B195-C41B901730FD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97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9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Straight Arrow Connector 125">
                          <a:extLst>
                            <a:ext uri="{FF2B5EF4-FFF2-40B4-BE49-F238E27FC236}">
                              <a16:creationId xmlns:a16="http://schemas.microsoft.com/office/drawing/2014/main" id="{BE5F3A4C-8B36-445E-8C10-15CB7147EF69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98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8" cy="35017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Straight Arrow Connector 126">
                          <a:extLst>
                            <a:ext uri="{FF2B5EF4-FFF2-40B4-BE49-F238E27FC236}">
                              <a16:creationId xmlns:a16="http://schemas.microsoft.com/office/drawing/2014/main" id="{53EC15BA-C45F-4503-A4B7-CCEE4757E00C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99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10930" cy="7034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Straight Arrow Connector 127">
                          <a:extLst>
                            <a:ext uri="{FF2B5EF4-FFF2-40B4-BE49-F238E27FC236}">
                              <a16:creationId xmlns:a16="http://schemas.microsoft.com/office/drawing/2014/main" id="{967CF79C-ED1C-4B46-B2F1-AF77E37F87F6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100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10930" cy="105363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9" name="Straight Arrow Connector 128">
                          <a:extLst>
                            <a:ext uri="{FF2B5EF4-FFF2-40B4-BE49-F238E27FC236}">
                              <a16:creationId xmlns:a16="http://schemas.microsoft.com/office/drawing/2014/main" id="{3B85A8A3-E3A4-4FB5-B6A0-1ED3BDF9FEE1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101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4351" cy="140862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0" name="Straight Arrow Connector 129">
                          <a:extLst>
                            <a:ext uri="{FF2B5EF4-FFF2-40B4-BE49-F238E27FC236}">
                              <a16:creationId xmlns:a16="http://schemas.microsoft.com/office/drawing/2014/main" id="{B4FF2A8A-C078-4EFA-8AD2-5F40AE38F10F}"/>
                            </a:ext>
                          </a:extLst>
                        </p:cNvPr>
                        <p:cNvCxnSpPr>
                          <a:cxnSpLocks/>
                          <a:stCxn id="90" idx="6"/>
                          <a:endCxn id="102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8" cy="17675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1" name="Straight Arrow Connector 130">
                          <a:extLst>
                            <a:ext uri="{FF2B5EF4-FFF2-40B4-BE49-F238E27FC236}">
                              <a16:creationId xmlns:a16="http://schemas.microsoft.com/office/drawing/2014/main" id="{D8365058-7974-4834-9493-15662F4A0C89}"/>
                            </a:ext>
                          </a:extLst>
                        </p:cNvPr>
                        <p:cNvCxnSpPr>
                          <a:cxnSpLocks/>
                          <a:stCxn id="95" idx="6"/>
                          <a:endCxn id="98" idx="2"/>
                        </p:cNvCxnSpPr>
                        <p:nvPr/>
                      </p:nvCxnSpPr>
                      <p:spPr>
                        <a:xfrm flipV="1">
                          <a:off x="6909256" y="4871691"/>
                          <a:ext cx="403398" cy="136898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2" name="Straight Arrow Connector 131">
                          <a:extLst>
                            <a:ext uri="{FF2B5EF4-FFF2-40B4-BE49-F238E27FC236}">
                              <a16:creationId xmlns:a16="http://schemas.microsoft.com/office/drawing/2014/main" id="{F63B748D-B03C-46AD-8BEE-D95BA396A45B}"/>
                            </a:ext>
                          </a:extLst>
                        </p:cNvPr>
                        <p:cNvCxnSpPr>
                          <a:cxnSpLocks/>
                          <a:stCxn id="95" idx="6"/>
                          <a:endCxn id="100" idx="2"/>
                        </p:cNvCxnSpPr>
                        <p:nvPr/>
                      </p:nvCxnSpPr>
                      <p:spPr>
                        <a:xfrm flipV="1">
                          <a:off x="6909256" y="5575154"/>
                          <a:ext cx="410930" cy="66552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3" name="Straight Arrow Connector 132">
                          <a:extLst>
                            <a:ext uri="{FF2B5EF4-FFF2-40B4-BE49-F238E27FC236}">
                              <a16:creationId xmlns:a16="http://schemas.microsoft.com/office/drawing/2014/main" id="{0F3B51B3-53C5-4052-9390-8E1A93542C27}"/>
                            </a:ext>
                          </a:extLst>
                        </p:cNvPr>
                        <p:cNvCxnSpPr>
                          <a:cxnSpLocks/>
                          <a:stCxn id="95" idx="6"/>
                          <a:endCxn id="102" idx="2"/>
                        </p:cNvCxnSpPr>
                        <p:nvPr/>
                      </p:nvCxnSpPr>
                      <p:spPr>
                        <a:xfrm>
                          <a:off x="6909256" y="6240674"/>
                          <a:ext cx="403398" cy="484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4" name="Straight Arrow Connector 133">
                          <a:extLst>
                            <a:ext uri="{FF2B5EF4-FFF2-40B4-BE49-F238E27FC236}">
                              <a16:creationId xmlns:a16="http://schemas.microsoft.com/office/drawing/2014/main" id="{95818895-8EBD-489F-A270-A7BB7784D183}"/>
                            </a:ext>
                          </a:extLst>
                        </p:cNvPr>
                        <p:cNvCxnSpPr>
                          <a:cxnSpLocks/>
                          <a:stCxn id="92" idx="6"/>
                          <a:endCxn id="99" idx="2"/>
                        </p:cNvCxnSpPr>
                        <p:nvPr/>
                      </p:nvCxnSpPr>
                      <p:spPr>
                        <a:xfrm>
                          <a:off x="6909256" y="5212249"/>
                          <a:ext cx="410930" cy="1273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5" name="Straight Arrow Connector 134">
                          <a:extLst>
                            <a:ext uri="{FF2B5EF4-FFF2-40B4-BE49-F238E27FC236}">
                              <a16:creationId xmlns:a16="http://schemas.microsoft.com/office/drawing/2014/main" id="{53817E40-683B-44AC-B213-51F4DE8D7C8E}"/>
                            </a:ext>
                          </a:extLst>
                        </p:cNvPr>
                        <p:cNvCxnSpPr>
                          <a:cxnSpLocks/>
                          <a:stCxn id="91" idx="6"/>
                          <a:endCxn id="98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03398" cy="261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6" name="Straight Arrow Connector 135">
                          <a:extLst>
                            <a:ext uri="{FF2B5EF4-FFF2-40B4-BE49-F238E27FC236}">
                              <a16:creationId xmlns:a16="http://schemas.microsoft.com/office/drawing/2014/main" id="{78BC3121-322A-45E8-AB96-36A0C2668CAC}"/>
                            </a:ext>
                          </a:extLst>
                        </p:cNvPr>
                        <p:cNvCxnSpPr>
                          <a:cxnSpLocks/>
                          <a:stCxn id="93" idx="6"/>
                          <a:endCxn id="100" idx="2"/>
                        </p:cNvCxnSpPr>
                        <p:nvPr/>
                      </p:nvCxnSpPr>
                      <p:spPr>
                        <a:xfrm>
                          <a:off x="6909256" y="5555422"/>
                          <a:ext cx="410930" cy="1973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7" name="Straight Arrow Connector 136">
                          <a:extLst>
                            <a:ext uri="{FF2B5EF4-FFF2-40B4-BE49-F238E27FC236}">
                              <a16:creationId xmlns:a16="http://schemas.microsoft.com/office/drawing/2014/main" id="{55665129-3A28-4AF1-8F33-1187BD285492}"/>
                            </a:ext>
                          </a:extLst>
                        </p:cNvPr>
                        <p:cNvCxnSpPr>
                          <a:cxnSpLocks/>
                          <a:stCxn id="92" idx="6"/>
                          <a:endCxn id="100" idx="2"/>
                        </p:cNvCxnSpPr>
                        <p:nvPr/>
                      </p:nvCxnSpPr>
                      <p:spPr>
                        <a:xfrm>
                          <a:off x="6909256" y="5212249"/>
                          <a:ext cx="410930" cy="3629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8" name="Straight Arrow Connector 137">
                          <a:extLst>
                            <a:ext uri="{FF2B5EF4-FFF2-40B4-BE49-F238E27FC236}">
                              <a16:creationId xmlns:a16="http://schemas.microsoft.com/office/drawing/2014/main" id="{7D5633CA-D5E1-458D-930F-922AC9AD40C2}"/>
                            </a:ext>
                          </a:extLst>
                        </p:cNvPr>
                        <p:cNvCxnSpPr>
                          <a:cxnSpLocks/>
                          <a:stCxn id="91" idx="6"/>
                          <a:endCxn id="99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10930" cy="3559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9" name="Straight Arrow Connector 138">
                          <a:extLst>
                            <a:ext uri="{FF2B5EF4-FFF2-40B4-BE49-F238E27FC236}">
                              <a16:creationId xmlns:a16="http://schemas.microsoft.com/office/drawing/2014/main" id="{1345A447-D00F-4DB6-B001-A7106AA5A63B}"/>
                            </a:ext>
                          </a:extLst>
                        </p:cNvPr>
                        <p:cNvCxnSpPr>
                          <a:cxnSpLocks/>
                          <a:stCxn id="91" idx="6"/>
                          <a:endCxn id="97" idx="2"/>
                        </p:cNvCxnSpPr>
                        <p:nvPr/>
                      </p:nvCxnSpPr>
                      <p:spPr>
                        <a:xfrm flipV="1">
                          <a:off x="6909256" y="4521518"/>
                          <a:ext cx="403399" cy="34755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0" name="Straight Arrow Connector 139">
                          <a:extLst>
                            <a:ext uri="{FF2B5EF4-FFF2-40B4-BE49-F238E27FC236}">
                              <a16:creationId xmlns:a16="http://schemas.microsoft.com/office/drawing/2014/main" id="{3E000521-8913-4C35-8CE8-0C3B853D3A57}"/>
                            </a:ext>
                          </a:extLst>
                        </p:cNvPr>
                        <p:cNvCxnSpPr>
                          <a:cxnSpLocks/>
                          <a:stCxn id="94" idx="6"/>
                          <a:endCxn id="100" idx="2"/>
                        </p:cNvCxnSpPr>
                        <p:nvPr/>
                      </p:nvCxnSpPr>
                      <p:spPr>
                        <a:xfrm flipV="1">
                          <a:off x="6909256" y="5575154"/>
                          <a:ext cx="410930" cy="3234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1" name="Straight Arrow Connector 140">
                          <a:extLst>
                            <a:ext uri="{FF2B5EF4-FFF2-40B4-BE49-F238E27FC236}">
                              <a16:creationId xmlns:a16="http://schemas.microsoft.com/office/drawing/2014/main" id="{69328B3B-3D23-4816-9CFB-1D5658003F6B}"/>
                            </a:ext>
                          </a:extLst>
                        </p:cNvPr>
                        <p:cNvCxnSpPr>
                          <a:cxnSpLocks/>
                          <a:stCxn id="94" idx="6"/>
                          <a:endCxn id="101" idx="2"/>
                        </p:cNvCxnSpPr>
                        <p:nvPr/>
                      </p:nvCxnSpPr>
                      <p:spPr>
                        <a:xfrm>
                          <a:off x="6909256" y="5898595"/>
                          <a:ext cx="404351" cy="3155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2" name="Straight Arrow Connector 141">
                          <a:extLst>
                            <a:ext uri="{FF2B5EF4-FFF2-40B4-BE49-F238E27FC236}">
                              <a16:creationId xmlns:a16="http://schemas.microsoft.com/office/drawing/2014/main" id="{7A64D3D8-91FA-4C44-A7FE-8C28712FCC27}"/>
                            </a:ext>
                          </a:extLst>
                        </p:cNvPr>
                        <p:cNvCxnSpPr>
                          <a:cxnSpLocks/>
                          <a:stCxn id="94" idx="6"/>
                          <a:endCxn id="102" idx="2"/>
                        </p:cNvCxnSpPr>
                        <p:nvPr/>
                      </p:nvCxnSpPr>
                      <p:spPr>
                        <a:xfrm>
                          <a:off x="6909256" y="5898595"/>
                          <a:ext cx="403398" cy="39048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3" name="Straight Arrow Connector 142">
                          <a:extLst>
                            <a:ext uri="{FF2B5EF4-FFF2-40B4-BE49-F238E27FC236}">
                              <a16:creationId xmlns:a16="http://schemas.microsoft.com/office/drawing/2014/main" id="{B94E81B3-7BFA-4E66-B257-48CDCF1D33B3}"/>
                            </a:ext>
                          </a:extLst>
                        </p:cNvPr>
                        <p:cNvCxnSpPr>
                          <a:cxnSpLocks/>
                          <a:stCxn id="93" idx="6"/>
                          <a:endCxn id="101" idx="2"/>
                        </p:cNvCxnSpPr>
                        <p:nvPr/>
                      </p:nvCxnSpPr>
                      <p:spPr>
                        <a:xfrm>
                          <a:off x="6909256" y="5555422"/>
                          <a:ext cx="404351" cy="37472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4" name="Straight Arrow Connector 143">
                          <a:extLst>
                            <a:ext uri="{FF2B5EF4-FFF2-40B4-BE49-F238E27FC236}">
                              <a16:creationId xmlns:a16="http://schemas.microsoft.com/office/drawing/2014/main" id="{E208AE62-9470-40A4-8A85-3A75BF3DD6EE}"/>
                            </a:ext>
                          </a:extLst>
                        </p:cNvPr>
                        <p:cNvCxnSpPr>
                          <a:cxnSpLocks/>
                          <a:stCxn id="93" idx="6"/>
                          <a:endCxn id="99" idx="2"/>
                        </p:cNvCxnSpPr>
                        <p:nvPr/>
                      </p:nvCxnSpPr>
                      <p:spPr>
                        <a:xfrm flipV="1">
                          <a:off x="6909256" y="5224981"/>
                          <a:ext cx="410930" cy="3304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Straight Arrow Connector 144">
                          <a:extLst>
                            <a:ext uri="{FF2B5EF4-FFF2-40B4-BE49-F238E27FC236}">
                              <a16:creationId xmlns:a16="http://schemas.microsoft.com/office/drawing/2014/main" id="{ACC0912B-FCD5-4898-92C1-E0CD6FA8C913}"/>
                            </a:ext>
                          </a:extLst>
                        </p:cNvPr>
                        <p:cNvCxnSpPr>
                          <a:cxnSpLocks/>
                          <a:stCxn id="97" idx="6"/>
                          <a:endCxn id="103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8" cy="18386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Straight Arrow Connector 145">
                          <a:extLst>
                            <a:ext uri="{FF2B5EF4-FFF2-40B4-BE49-F238E27FC236}">
                              <a16:creationId xmlns:a16="http://schemas.microsoft.com/office/drawing/2014/main" id="{5C9CFAEF-2EEB-469F-AAE4-15772FF92DCE}"/>
                            </a:ext>
                          </a:extLst>
                        </p:cNvPr>
                        <p:cNvCxnSpPr>
                          <a:cxnSpLocks/>
                          <a:stCxn id="98" idx="6"/>
                          <a:endCxn id="104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9" cy="1812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7" name="Straight Arrow Connector 146">
                          <a:extLst>
                            <a:ext uri="{FF2B5EF4-FFF2-40B4-BE49-F238E27FC236}">
                              <a16:creationId xmlns:a16="http://schemas.microsoft.com/office/drawing/2014/main" id="{6DBDEF3E-D618-4EDA-B525-EFCB977C4896}"/>
                            </a:ext>
                          </a:extLst>
                        </p:cNvPr>
                        <p:cNvCxnSpPr>
                          <a:cxnSpLocks/>
                          <a:stCxn id="99" idx="6"/>
                          <a:endCxn id="105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1711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8" name="Straight Arrow Connector 147">
                          <a:extLst>
                            <a:ext uri="{FF2B5EF4-FFF2-40B4-BE49-F238E27FC236}">
                              <a16:creationId xmlns:a16="http://schemas.microsoft.com/office/drawing/2014/main" id="{CCC647CD-D9E3-44DE-A207-4AA0E5798730}"/>
                            </a:ext>
                          </a:extLst>
                        </p:cNvPr>
                        <p:cNvCxnSpPr>
                          <a:cxnSpLocks/>
                          <a:stCxn id="100" idx="6"/>
                          <a:endCxn id="106" idx="2"/>
                        </p:cNvCxnSpPr>
                        <p:nvPr/>
                      </p:nvCxnSpPr>
                      <p:spPr>
                        <a:xfrm>
                          <a:off x="7603057" y="5575154"/>
                          <a:ext cx="425236" cy="1641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Straight Arrow Connector 148">
                          <a:extLst>
                            <a:ext uri="{FF2B5EF4-FFF2-40B4-BE49-F238E27FC236}">
                              <a16:creationId xmlns:a16="http://schemas.microsoft.com/office/drawing/2014/main" id="{F54AC7CD-590D-41D7-915E-E2D18F9E4AA4}"/>
                            </a:ext>
                          </a:extLst>
                        </p:cNvPr>
                        <p:cNvCxnSpPr>
                          <a:cxnSpLocks/>
                          <a:stCxn id="101" idx="6"/>
                          <a:endCxn id="107" idx="2"/>
                        </p:cNvCxnSpPr>
                        <p:nvPr/>
                      </p:nvCxnSpPr>
                      <p:spPr>
                        <a:xfrm>
                          <a:off x="7596478" y="5930147"/>
                          <a:ext cx="431815" cy="1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0" name="Straight Arrow Connector 149">
                          <a:extLst>
                            <a:ext uri="{FF2B5EF4-FFF2-40B4-BE49-F238E27FC236}">
                              <a16:creationId xmlns:a16="http://schemas.microsoft.com/office/drawing/2014/main" id="{78CC8367-9BC1-432E-9FF0-1BEE6DF1E49C}"/>
                            </a:ext>
                          </a:extLst>
                        </p:cNvPr>
                        <p:cNvCxnSpPr>
                          <a:cxnSpLocks/>
                          <a:stCxn id="102" idx="6"/>
                          <a:endCxn id="107" idx="2"/>
                        </p:cNvCxnSpPr>
                        <p:nvPr/>
                      </p:nvCxnSpPr>
                      <p:spPr>
                        <a:xfrm flipV="1">
                          <a:off x="7595525" y="6082455"/>
                          <a:ext cx="432768" cy="20662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Straight Arrow Connector 150">
                          <a:extLst>
                            <a:ext uri="{FF2B5EF4-FFF2-40B4-BE49-F238E27FC236}">
                              <a16:creationId xmlns:a16="http://schemas.microsoft.com/office/drawing/2014/main" id="{40A8C384-8293-4171-8203-AE0E1A219A20}"/>
                            </a:ext>
                          </a:extLst>
                        </p:cNvPr>
                        <p:cNvCxnSpPr>
                          <a:cxnSpLocks/>
                          <a:stCxn id="102" idx="6"/>
                          <a:endCxn id="106" idx="2"/>
                        </p:cNvCxnSpPr>
                        <p:nvPr/>
                      </p:nvCxnSpPr>
                      <p:spPr>
                        <a:xfrm flipV="1">
                          <a:off x="7595525" y="5739282"/>
                          <a:ext cx="432768" cy="54980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2" name="Straight Arrow Connector 151">
                          <a:extLst>
                            <a:ext uri="{FF2B5EF4-FFF2-40B4-BE49-F238E27FC236}">
                              <a16:creationId xmlns:a16="http://schemas.microsoft.com/office/drawing/2014/main" id="{7D9AB186-0A86-4E7C-8A0F-45B0FDD4370A}"/>
                            </a:ext>
                          </a:extLst>
                        </p:cNvPr>
                        <p:cNvCxnSpPr>
                          <a:cxnSpLocks/>
                          <a:stCxn id="102" idx="6"/>
                          <a:endCxn id="105" idx="2"/>
                        </p:cNvCxnSpPr>
                        <p:nvPr/>
                      </p:nvCxnSpPr>
                      <p:spPr>
                        <a:xfrm flipV="1">
                          <a:off x="7595525" y="5396109"/>
                          <a:ext cx="432768" cy="89297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3" name="Straight Arrow Connector 152">
                          <a:extLst>
                            <a:ext uri="{FF2B5EF4-FFF2-40B4-BE49-F238E27FC236}">
                              <a16:creationId xmlns:a16="http://schemas.microsoft.com/office/drawing/2014/main" id="{F10F7484-FA91-4DE2-A4BB-E8D6BF3CB134}"/>
                            </a:ext>
                          </a:extLst>
                        </p:cNvPr>
                        <p:cNvCxnSpPr>
                          <a:cxnSpLocks/>
                          <a:stCxn id="102" idx="6"/>
                          <a:endCxn id="104" idx="2"/>
                        </p:cNvCxnSpPr>
                        <p:nvPr/>
                      </p:nvCxnSpPr>
                      <p:spPr>
                        <a:xfrm flipV="1">
                          <a:off x="7595525" y="5052936"/>
                          <a:ext cx="432769" cy="1236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4" name="Straight Arrow Connector 153">
                          <a:extLst>
                            <a:ext uri="{FF2B5EF4-FFF2-40B4-BE49-F238E27FC236}">
                              <a16:creationId xmlns:a16="http://schemas.microsoft.com/office/drawing/2014/main" id="{CB91655E-FB28-4F8C-8A18-C4297A1C9CB6}"/>
                            </a:ext>
                          </a:extLst>
                        </p:cNvPr>
                        <p:cNvCxnSpPr>
                          <a:cxnSpLocks/>
                          <a:stCxn id="102" idx="6"/>
                          <a:endCxn id="103" idx="2"/>
                        </p:cNvCxnSpPr>
                        <p:nvPr/>
                      </p:nvCxnSpPr>
                      <p:spPr>
                        <a:xfrm flipV="1">
                          <a:off x="7595525" y="4705378"/>
                          <a:ext cx="432769" cy="158370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5" name="Straight Arrow Connector 154">
                          <a:extLst>
                            <a:ext uri="{FF2B5EF4-FFF2-40B4-BE49-F238E27FC236}">
                              <a16:creationId xmlns:a16="http://schemas.microsoft.com/office/drawing/2014/main" id="{EBBEAD52-A44D-4063-9FB6-C085BC455552}"/>
                            </a:ext>
                          </a:extLst>
                        </p:cNvPr>
                        <p:cNvCxnSpPr>
                          <a:cxnSpLocks/>
                          <a:stCxn id="97" idx="6"/>
                          <a:endCxn id="104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8" cy="5314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6" name="Straight Arrow Connector 155">
                          <a:extLst>
                            <a:ext uri="{FF2B5EF4-FFF2-40B4-BE49-F238E27FC236}">
                              <a16:creationId xmlns:a16="http://schemas.microsoft.com/office/drawing/2014/main" id="{62A3AE6B-8C13-4BBB-BCDB-FD977B9082B5}"/>
                            </a:ext>
                          </a:extLst>
                        </p:cNvPr>
                        <p:cNvCxnSpPr>
                          <a:cxnSpLocks/>
                          <a:stCxn id="97" idx="6"/>
                          <a:endCxn id="105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87459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7" name="Straight Arrow Connector 156">
                          <a:extLst>
                            <a:ext uri="{FF2B5EF4-FFF2-40B4-BE49-F238E27FC236}">
                              <a16:creationId xmlns:a16="http://schemas.microsoft.com/office/drawing/2014/main" id="{86221DEF-2ACA-4152-BD27-0B8CEEC8230C}"/>
                            </a:ext>
                          </a:extLst>
                        </p:cNvPr>
                        <p:cNvCxnSpPr>
                          <a:cxnSpLocks/>
                          <a:stCxn id="97" idx="6"/>
                          <a:endCxn id="106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12177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8" name="Straight Arrow Connector 157">
                          <a:extLst>
                            <a:ext uri="{FF2B5EF4-FFF2-40B4-BE49-F238E27FC236}">
                              <a16:creationId xmlns:a16="http://schemas.microsoft.com/office/drawing/2014/main" id="{C703FFEB-44C2-46A0-97AB-80DAB4D66AC0}"/>
                            </a:ext>
                          </a:extLst>
                        </p:cNvPr>
                        <p:cNvCxnSpPr>
                          <a:cxnSpLocks/>
                          <a:stCxn id="97" idx="6"/>
                          <a:endCxn id="107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156093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9" name="Straight Arrow Connector 158">
                          <a:extLst>
                            <a:ext uri="{FF2B5EF4-FFF2-40B4-BE49-F238E27FC236}">
                              <a16:creationId xmlns:a16="http://schemas.microsoft.com/office/drawing/2014/main" id="{993EB67A-E8EB-427F-A449-A623317AF6C0}"/>
                            </a:ext>
                          </a:extLst>
                        </p:cNvPr>
                        <p:cNvCxnSpPr>
                          <a:cxnSpLocks/>
                          <a:stCxn id="98" idx="6"/>
                          <a:endCxn id="103" idx="2"/>
                        </p:cNvCxnSpPr>
                        <p:nvPr/>
                      </p:nvCxnSpPr>
                      <p:spPr>
                        <a:xfrm flipV="1">
                          <a:off x="7595525" y="4705378"/>
                          <a:ext cx="432769" cy="16631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0" name="Straight Arrow Connector 159">
                          <a:extLst>
                            <a:ext uri="{FF2B5EF4-FFF2-40B4-BE49-F238E27FC236}">
                              <a16:creationId xmlns:a16="http://schemas.microsoft.com/office/drawing/2014/main" id="{E715666F-4118-4224-80A7-1DFB38D6E7AC}"/>
                            </a:ext>
                          </a:extLst>
                        </p:cNvPr>
                        <p:cNvCxnSpPr>
                          <a:cxnSpLocks/>
                          <a:stCxn id="98" idx="6"/>
                          <a:endCxn id="105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5244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1" name="Straight Arrow Connector 160">
                          <a:extLst>
                            <a:ext uri="{FF2B5EF4-FFF2-40B4-BE49-F238E27FC236}">
                              <a16:creationId xmlns:a16="http://schemas.microsoft.com/office/drawing/2014/main" id="{6909A17B-D3CB-418F-902D-0DE6BB8B51C7}"/>
                            </a:ext>
                          </a:extLst>
                        </p:cNvPr>
                        <p:cNvCxnSpPr>
                          <a:cxnSpLocks/>
                          <a:stCxn id="98" idx="6"/>
                          <a:endCxn id="106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86759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2" name="Straight Arrow Connector 161">
                          <a:extLst>
                            <a:ext uri="{FF2B5EF4-FFF2-40B4-BE49-F238E27FC236}">
                              <a16:creationId xmlns:a16="http://schemas.microsoft.com/office/drawing/2014/main" id="{F62176BC-A91C-4388-B2B2-4D268640CAF3}"/>
                            </a:ext>
                          </a:extLst>
                        </p:cNvPr>
                        <p:cNvCxnSpPr>
                          <a:cxnSpLocks/>
                          <a:stCxn id="98" idx="6"/>
                          <a:endCxn id="107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12107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3" name="Straight Arrow Connector 162">
                          <a:extLst>
                            <a:ext uri="{FF2B5EF4-FFF2-40B4-BE49-F238E27FC236}">
                              <a16:creationId xmlns:a16="http://schemas.microsoft.com/office/drawing/2014/main" id="{357D89E1-20C6-45B4-8755-DDC4C8A11672}"/>
                            </a:ext>
                          </a:extLst>
                        </p:cNvPr>
                        <p:cNvCxnSpPr>
                          <a:cxnSpLocks/>
                          <a:stCxn id="99" idx="6"/>
                          <a:endCxn id="104" idx="2"/>
                        </p:cNvCxnSpPr>
                        <p:nvPr/>
                      </p:nvCxnSpPr>
                      <p:spPr>
                        <a:xfrm flipV="1">
                          <a:off x="7603057" y="5052936"/>
                          <a:ext cx="425237" cy="1720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4" name="Straight Arrow Connector 163">
                          <a:extLst>
                            <a:ext uri="{FF2B5EF4-FFF2-40B4-BE49-F238E27FC236}">
                              <a16:creationId xmlns:a16="http://schemas.microsoft.com/office/drawing/2014/main" id="{AAD10F55-9964-4F97-BD7E-E86EB27216A4}"/>
                            </a:ext>
                          </a:extLst>
                        </p:cNvPr>
                        <p:cNvCxnSpPr>
                          <a:cxnSpLocks/>
                          <a:stCxn id="99" idx="6"/>
                          <a:endCxn id="106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51430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5" name="Straight Arrow Connector 164">
                          <a:extLst>
                            <a:ext uri="{FF2B5EF4-FFF2-40B4-BE49-F238E27FC236}">
                              <a16:creationId xmlns:a16="http://schemas.microsoft.com/office/drawing/2014/main" id="{BBE06D85-8001-4979-99C3-D88054AEAA46}"/>
                            </a:ext>
                          </a:extLst>
                        </p:cNvPr>
                        <p:cNvCxnSpPr>
                          <a:cxnSpLocks/>
                          <a:stCxn id="99" idx="6"/>
                          <a:endCxn id="107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85747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6" name="Straight Arrow Connector 165">
                          <a:extLst>
                            <a:ext uri="{FF2B5EF4-FFF2-40B4-BE49-F238E27FC236}">
                              <a16:creationId xmlns:a16="http://schemas.microsoft.com/office/drawing/2014/main" id="{D66FEE9E-365F-4629-B83B-FFF2CDE855B1}"/>
                            </a:ext>
                          </a:extLst>
                        </p:cNvPr>
                        <p:cNvCxnSpPr>
                          <a:cxnSpLocks/>
                          <a:stCxn id="100" idx="6"/>
                          <a:endCxn id="105" idx="2"/>
                        </p:cNvCxnSpPr>
                        <p:nvPr/>
                      </p:nvCxnSpPr>
                      <p:spPr>
                        <a:xfrm flipV="1">
                          <a:off x="7603057" y="5396109"/>
                          <a:ext cx="425236" cy="1790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7" name="Straight Arrow Connector 166">
                          <a:extLst>
                            <a:ext uri="{FF2B5EF4-FFF2-40B4-BE49-F238E27FC236}">
                              <a16:creationId xmlns:a16="http://schemas.microsoft.com/office/drawing/2014/main" id="{51F852D4-BB78-40E4-A4C2-210CC80C8D63}"/>
                            </a:ext>
                          </a:extLst>
                        </p:cNvPr>
                        <p:cNvCxnSpPr>
                          <a:cxnSpLocks/>
                          <a:stCxn id="100" idx="6"/>
                          <a:endCxn id="107" idx="2"/>
                        </p:cNvCxnSpPr>
                        <p:nvPr/>
                      </p:nvCxnSpPr>
                      <p:spPr>
                        <a:xfrm>
                          <a:off x="7603057" y="5575154"/>
                          <a:ext cx="425236" cy="50730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8" name="Straight Arrow Connector 167">
                          <a:extLst>
                            <a:ext uri="{FF2B5EF4-FFF2-40B4-BE49-F238E27FC236}">
                              <a16:creationId xmlns:a16="http://schemas.microsoft.com/office/drawing/2014/main" id="{5C85C58C-A6E3-4BAB-A96F-A75ECE6421C3}"/>
                            </a:ext>
                          </a:extLst>
                        </p:cNvPr>
                        <p:cNvCxnSpPr>
                          <a:cxnSpLocks/>
                          <a:stCxn id="100" idx="6"/>
                          <a:endCxn id="104" idx="2"/>
                        </p:cNvCxnSpPr>
                        <p:nvPr/>
                      </p:nvCxnSpPr>
                      <p:spPr>
                        <a:xfrm flipV="1">
                          <a:off x="7603057" y="5052936"/>
                          <a:ext cx="425237" cy="5222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9" name="Straight Arrow Connector 168">
                          <a:extLst>
                            <a:ext uri="{FF2B5EF4-FFF2-40B4-BE49-F238E27FC236}">
                              <a16:creationId xmlns:a16="http://schemas.microsoft.com/office/drawing/2014/main" id="{65EEB1A1-DEC2-4080-BF24-0BEA90D6D714}"/>
                            </a:ext>
                          </a:extLst>
                        </p:cNvPr>
                        <p:cNvCxnSpPr>
                          <a:cxnSpLocks/>
                          <a:stCxn id="100" idx="6"/>
                          <a:endCxn id="103" idx="2"/>
                        </p:cNvCxnSpPr>
                        <p:nvPr/>
                      </p:nvCxnSpPr>
                      <p:spPr>
                        <a:xfrm flipV="1">
                          <a:off x="7603057" y="4705378"/>
                          <a:ext cx="425237" cy="86977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0" name="Straight Arrow Connector 169">
                          <a:extLst>
                            <a:ext uri="{FF2B5EF4-FFF2-40B4-BE49-F238E27FC236}">
                              <a16:creationId xmlns:a16="http://schemas.microsoft.com/office/drawing/2014/main" id="{5DAFC5E7-1722-4416-8E1D-DEF2FF918ED5}"/>
                            </a:ext>
                          </a:extLst>
                        </p:cNvPr>
                        <p:cNvCxnSpPr>
                          <a:cxnSpLocks/>
                          <a:stCxn id="101" idx="6"/>
                          <a:endCxn id="105" idx="2"/>
                        </p:cNvCxnSpPr>
                        <p:nvPr/>
                      </p:nvCxnSpPr>
                      <p:spPr>
                        <a:xfrm flipV="1">
                          <a:off x="7596478" y="5396109"/>
                          <a:ext cx="431815" cy="53403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1" name="Straight Arrow Connector 170">
                          <a:extLst>
                            <a:ext uri="{FF2B5EF4-FFF2-40B4-BE49-F238E27FC236}">
                              <a16:creationId xmlns:a16="http://schemas.microsoft.com/office/drawing/2014/main" id="{6562158B-C8EC-4BCE-90B3-2A096F12E5A8}"/>
                            </a:ext>
                          </a:extLst>
                        </p:cNvPr>
                        <p:cNvCxnSpPr>
                          <a:cxnSpLocks/>
                          <a:stCxn id="101" idx="6"/>
                          <a:endCxn id="106" idx="2"/>
                        </p:cNvCxnSpPr>
                        <p:nvPr/>
                      </p:nvCxnSpPr>
                      <p:spPr>
                        <a:xfrm flipV="1">
                          <a:off x="7596478" y="5739282"/>
                          <a:ext cx="431815" cy="19086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2" name="Straight Arrow Connector 171">
                          <a:extLst>
                            <a:ext uri="{FF2B5EF4-FFF2-40B4-BE49-F238E27FC236}">
                              <a16:creationId xmlns:a16="http://schemas.microsoft.com/office/drawing/2014/main" id="{755B2348-F600-4726-9B5F-EAD930CFC89A}"/>
                            </a:ext>
                          </a:extLst>
                        </p:cNvPr>
                        <p:cNvCxnSpPr>
                          <a:cxnSpLocks/>
                          <a:stCxn id="101" idx="6"/>
                          <a:endCxn id="103" idx="2"/>
                        </p:cNvCxnSpPr>
                        <p:nvPr/>
                      </p:nvCxnSpPr>
                      <p:spPr>
                        <a:xfrm flipV="1">
                          <a:off x="7596478" y="4705378"/>
                          <a:ext cx="431816" cy="1224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3" name="Straight Arrow Connector 172">
                          <a:extLst>
                            <a:ext uri="{FF2B5EF4-FFF2-40B4-BE49-F238E27FC236}">
                              <a16:creationId xmlns:a16="http://schemas.microsoft.com/office/drawing/2014/main" id="{AD5A8F7D-07FF-404B-A8FC-35DDE405ACE7}"/>
                            </a:ext>
                          </a:extLst>
                        </p:cNvPr>
                        <p:cNvCxnSpPr>
                          <a:cxnSpLocks/>
                          <a:stCxn id="101" idx="6"/>
                          <a:endCxn id="107" idx="2"/>
                        </p:cNvCxnSpPr>
                        <p:nvPr/>
                      </p:nvCxnSpPr>
                      <p:spPr>
                        <a:xfrm>
                          <a:off x="7596478" y="5930147"/>
                          <a:ext cx="431815" cy="1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4" name="Straight Arrow Connector 173">
                          <a:extLst>
                            <a:ext uri="{FF2B5EF4-FFF2-40B4-BE49-F238E27FC236}">
                              <a16:creationId xmlns:a16="http://schemas.microsoft.com/office/drawing/2014/main" id="{A1CF86C2-318F-4B83-9C6B-6AE449CDD612}"/>
                            </a:ext>
                          </a:extLst>
                        </p:cNvPr>
                        <p:cNvCxnSpPr>
                          <a:cxnSpLocks/>
                          <a:stCxn id="85" idx="6"/>
                          <a:endCxn id="91" idx="2"/>
                        </p:cNvCxnSpPr>
                        <p:nvPr/>
                      </p:nvCxnSpPr>
                      <p:spPr>
                        <a:xfrm>
                          <a:off x="6197929" y="4627496"/>
                          <a:ext cx="428456" cy="24158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5" name="Straight Arrow Connector 174">
                          <a:extLst>
                            <a:ext uri="{FF2B5EF4-FFF2-40B4-BE49-F238E27FC236}">
                              <a16:creationId xmlns:a16="http://schemas.microsoft.com/office/drawing/2014/main" id="{DD72B0BD-1260-494A-9E44-80968F465410}"/>
                            </a:ext>
                          </a:extLst>
                        </p:cNvPr>
                        <p:cNvCxnSpPr>
                          <a:cxnSpLocks/>
                          <a:stCxn id="86" idx="6"/>
                          <a:endCxn id="92" idx="2"/>
                        </p:cNvCxnSpPr>
                        <p:nvPr/>
                      </p:nvCxnSpPr>
                      <p:spPr>
                        <a:xfrm>
                          <a:off x="6197929" y="4996983"/>
                          <a:ext cx="428456" cy="21526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6" name="Straight Arrow Connector 175">
                          <a:extLst>
                            <a:ext uri="{FF2B5EF4-FFF2-40B4-BE49-F238E27FC236}">
                              <a16:creationId xmlns:a16="http://schemas.microsoft.com/office/drawing/2014/main" id="{316A0E73-FC6D-48B1-AD8F-84F23F2D4D94}"/>
                            </a:ext>
                          </a:extLst>
                        </p:cNvPr>
                        <p:cNvCxnSpPr>
                          <a:cxnSpLocks/>
                          <a:stCxn id="86" idx="6"/>
                          <a:endCxn id="93" idx="2"/>
                        </p:cNvCxnSpPr>
                        <p:nvPr/>
                      </p:nvCxnSpPr>
                      <p:spPr>
                        <a:xfrm>
                          <a:off x="6197929" y="4996983"/>
                          <a:ext cx="428456" cy="55843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7" name="Straight Arrow Connector 176">
                          <a:extLst>
                            <a:ext uri="{FF2B5EF4-FFF2-40B4-BE49-F238E27FC236}">
                              <a16:creationId xmlns:a16="http://schemas.microsoft.com/office/drawing/2014/main" id="{800F1B29-FE21-4744-AF18-C9DE56371D7B}"/>
                            </a:ext>
                          </a:extLst>
                        </p:cNvPr>
                        <p:cNvCxnSpPr>
                          <a:cxnSpLocks/>
                          <a:stCxn id="87" idx="6"/>
                          <a:endCxn id="93" idx="2"/>
                        </p:cNvCxnSpPr>
                        <p:nvPr/>
                      </p:nvCxnSpPr>
                      <p:spPr>
                        <a:xfrm>
                          <a:off x="6197929" y="5366470"/>
                          <a:ext cx="428456" cy="18895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8" name="Straight Arrow Connector 177">
                          <a:extLst>
                            <a:ext uri="{FF2B5EF4-FFF2-40B4-BE49-F238E27FC236}">
                              <a16:creationId xmlns:a16="http://schemas.microsoft.com/office/drawing/2014/main" id="{3C953420-19FA-4238-B0FC-CA0D2DE9A8B7}"/>
                            </a:ext>
                          </a:extLst>
                        </p:cNvPr>
                        <p:cNvCxnSpPr>
                          <a:cxnSpLocks/>
                          <a:stCxn id="92" idx="6"/>
                          <a:endCxn id="98" idx="2"/>
                        </p:cNvCxnSpPr>
                        <p:nvPr/>
                      </p:nvCxnSpPr>
                      <p:spPr>
                        <a:xfrm flipV="1">
                          <a:off x="6909256" y="4871691"/>
                          <a:ext cx="403398" cy="34055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3FF85017-B1BA-4FB5-AE71-5B6088A15A8F}"/>
                            </a:ext>
                          </a:extLst>
                        </p:cNvPr>
                        <p:cNvCxnSpPr>
                          <a:cxnSpLocks/>
                          <a:stCxn id="87" idx="6"/>
                          <a:endCxn id="94" idx="2"/>
                        </p:cNvCxnSpPr>
                        <p:nvPr/>
                      </p:nvCxnSpPr>
                      <p:spPr>
                        <a:xfrm>
                          <a:off x="6197929" y="5366470"/>
                          <a:ext cx="428456" cy="53212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0" name="Straight Arrow Connector 179">
                          <a:extLst>
                            <a:ext uri="{FF2B5EF4-FFF2-40B4-BE49-F238E27FC236}">
                              <a16:creationId xmlns:a16="http://schemas.microsoft.com/office/drawing/2014/main" id="{B3A52017-3A5B-48D9-B284-5CD99FA1E815}"/>
                            </a:ext>
                          </a:extLst>
                        </p:cNvPr>
                        <p:cNvCxnSpPr>
                          <a:cxnSpLocks/>
                          <a:stCxn id="91" idx="6"/>
                          <a:endCxn id="100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10930" cy="70607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1" name="Straight Arrow Connector 180">
                          <a:extLst>
                            <a:ext uri="{FF2B5EF4-FFF2-40B4-BE49-F238E27FC236}">
                              <a16:creationId xmlns:a16="http://schemas.microsoft.com/office/drawing/2014/main" id="{6BEBC68B-9D61-4C24-9720-171DB1CE74CC}"/>
                            </a:ext>
                          </a:extLst>
                        </p:cNvPr>
                        <p:cNvCxnSpPr>
                          <a:cxnSpLocks/>
                          <a:stCxn id="94" idx="6"/>
                          <a:endCxn id="97" idx="2"/>
                        </p:cNvCxnSpPr>
                        <p:nvPr/>
                      </p:nvCxnSpPr>
                      <p:spPr>
                        <a:xfrm flipV="1">
                          <a:off x="6909256" y="4521518"/>
                          <a:ext cx="403399" cy="137707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Arrow Connector 181">
                          <a:extLst>
                            <a:ext uri="{FF2B5EF4-FFF2-40B4-BE49-F238E27FC236}">
                              <a16:creationId xmlns:a16="http://schemas.microsoft.com/office/drawing/2014/main" id="{9B58D244-92A8-429C-AA72-C841B0A5A4B5}"/>
                            </a:ext>
                          </a:extLst>
                        </p:cNvPr>
                        <p:cNvCxnSpPr>
                          <a:cxnSpLocks/>
                          <a:stCxn id="89" idx="6"/>
                          <a:endCxn id="93" idx="2"/>
                        </p:cNvCxnSpPr>
                        <p:nvPr/>
                      </p:nvCxnSpPr>
                      <p:spPr>
                        <a:xfrm flipV="1">
                          <a:off x="6197929" y="5555422"/>
                          <a:ext cx="428456" cy="5500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3" name="Straight Arrow Connector 182">
                          <a:extLst>
                            <a:ext uri="{FF2B5EF4-FFF2-40B4-BE49-F238E27FC236}">
                              <a16:creationId xmlns:a16="http://schemas.microsoft.com/office/drawing/2014/main" id="{9AEFCE5C-714A-494E-9D09-76C20384EDAC}"/>
                            </a:ext>
                          </a:extLst>
                        </p:cNvPr>
                        <p:cNvCxnSpPr>
                          <a:cxnSpLocks/>
                          <a:stCxn id="89" idx="6"/>
                          <a:endCxn id="90" idx="2"/>
                        </p:cNvCxnSpPr>
                        <p:nvPr/>
                      </p:nvCxnSpPr>
                      <p:spPr>
                        <a:xfrm flipV="1">
                          <a:off x="6197929" y="4521518"/>
                          <a:ext cx="428456" cy="158392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84" name="TextBox 183">
                          <a:extLst>
                            <a:ext uri="{FF2B5EF4-FFF2-40B4-BE49-F238E27FC236}">
                              <a16:creationId xmlns:a16="http://schemas.microsoft.com/office/drawing/2014/main" id="{E064F9B8-4663-4865-A35E-6800C8CBD48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92536" y="4382073"/>
                          <a:ext cx="507896" cy="2031325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accent4"/>
                          </a:solidFill>
                        </a:ln>
                      </p:spPr>
                      <p:txBody>
                        <a:bodyPr vert="wordArtVert" wrap="square" rtlCol="0">
                          <a:spAutoFit/>
                          <a:scene3d>
                            <a:camera prst="orthographicFront">
                              <a:rot lat="0" lon="0" rev="0"/>
                            </a:camera>
                            <a:lightRig rig="threePt" dir="t"/>
                          </a:scene3d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CAF17"/>
                              </a:solidFill>
                              <a:latin typeface="Roboto Condensed" panose="02000000000000000000" pitchFamily="2" charset="0"/>
                              <a:ea typeface="Roboto Condensed" panose="02000000000000000000" pitchFamily="2" charset="0"/>
                              <a:cs typeface="Open Sans" panose="020B0606030504020204" pitchFamily="34" charset="0"/>
                            </a:rPr>
                            <a:t>Input</a:t>
                          </a:r>
                        </a:p>
                      </p:txBody>
                    </p:sp>
                    <p:cxnSp>
                      <p:nvCxnSpPr>
                        <p:cNvPr id="185" name="Straight Arrow Connector 184">
                          <a:extLst>
                            <a:ext uri="{FF2B5EF4-FFF2-40B4-BE49-F238E27FC236}">
                              <a16:creationId xmlns:a16="http://schemas.microsoft.com/office/drawing/2014/main" id="{4D588372-4CD4-4805-9CA8-996E3D76BF6E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3" idx="2"/>
                        </p:cNvCxnSpPr>
                        <p:nvPr/>
                      </p:nvCxnSpPr>
                      <p:spPr>
                        <a:xfrm flipV="1">
                          <a:off x="5500432" y="4258009"/>
                          <a:ext cx="414626" cy="113972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6" name="Straight Arrow Connector 185">
                          <a:extLst>
                            <a:ext uri="{FF2B5EF4-FFF2-40B4-BE49-F238E27FC236}">
                              <a16:creationId xmlns:a16="http://schemas.microsoft.com/office/drawing/2014/main" id="{F929F20D-3AB0-4DD5-A34A-DEC5EE0F2F01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5" idx="2"/>
                        </p:cNvCxnSpPr>
                        <p:nvPr/>
                      </p:nvCxnSpPr>
                      <p:spPr>
                        <a:xfrm flipV="1">
                          <a:off x="5500432" y="4627496"/>
                          <a:ext cx="414626" cy="77024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7" name="Straight Arrow Connector 186">
                          <a:extLst>
                            <a:ext uri="{FF2B5EF4-FFF2-40B4-BE49-F238E27FC236}">
                              <a16:creationId xmlns:a16="http://schemas.microsoft.com/office/drawing/2014/main" id="{3CEE2A57-872B-48E6-BC52-540FED8CDDB4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6" idx="2"/>
                        </p:cNvCxnSpPr>
                        <p:nvPr/>
                      </p:nvCxnSpPr>
                      <p:spPr>
                        <a:xfrm flipV="1">
                          <a:off x="5500432" y="4996983"/>
                          <a:ext cx="414626" cy="4007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8" name="Straight Arrow Connector 187">
                          <a:extLst>
                            <a:ext uri="{FF2B5EF4-FFF2-40B4-BE49-F238E27FC236}">
                              <a16:creationId xmlns:a16="http://schemas.microsoft.com/office/drawing/2014/main" id="{4D9912C8-39F1-44A0-B511-158B4121B371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7" idx="2"/>
                        </p:cNvCxnSpPr>
                        <p:nvPr/>
                      </p:nvCxnSpPr>
                      <p:spPr>
                        <a:xfrm flipV="1">
                          <a:off x="5500432" y="5366470"/>
                          <a:ext cx="414626" cy="3126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9" name="Straight Arrow Connector 188">
                          <a:extLst>
                            <a:ext uri="{FF2B5EF4-FFF2-40B4-BE49-F238E27FC236}">
                              <a16:creationId xmlns:a16="http://schemas.microsoft.com/office/drawing/2014/main" id="{29A0B851-CD3F-4696-B383-53BCF7F16DA6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8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3382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0" name="Straight Arrow Connector 189">
                          <a:extLst>
                            <a:ext uri="{FF2B5EF4-FFF2-40B4-BE49-F238E27FC236}">
                              <a16:creationId xmlns:a16="http://schemas.microsoft.com/office/drawing/2014/main" id="{8485E5FD-0B6C-43B6-BB71-53EF7927C8A5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89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7077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1" name="Straight Arrow Connector 190">
                          <a:extLst>
                            <a:ext uri="{FF2B5EF4-FFF2-40B4-BE49-F238E27FC236}">
                              <a16:creationId xmlns:a16="http://schemas.microsoft.com/office/drawing/2014/main" id="{73066125-B3A4-402C-BDE5-BC6B8AF5C30B}"/>
                            </a:ext>
                          </a:extLst>
                        </p:cNvPr>
                        <p:cNvCxnSpPr>
                          <a:cxnSpLocks/>
                          <a:stCxn id="184" idx="3"/>
                          <a:endCxn id="96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107413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201" name="TextBox 200">
                      <a:extLst>
                        <a:ext uri="{FF2B5EF4-FFF2-40B4-BE49-F238E27FC236}">
                          <a16:creationId xmlns:a16="http://schemas.microsoft.com/office/drawing/2014/main" id="{74B04B86-2F85-44FF-B6AA-D605543CC8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1767" y="3534134"/>
                      <a:ext cx="507896" cy="2295521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accent4"/>
                      </a:solidFill>
                    </a:ln>
                  </p:spPr>
                  <p:txBody>
                    <a:bodyPr vert="wordArtVert" wrap="square" rtlCol="0">
                      <a:spAutoFit/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FCAF17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Output</a:t>
                      </a:r>
                    </a:p>
                  </p:txBody>
                </p:sp>
              </p:grp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AA16539-280D-4BBA-851A-9050DE323532}"/>
                  </a:ext>
                </a:extLst>
              </p:cNvPr>
              <p:cNvGrpSpPr/>
              <p:nvPr/>
            </p:nvGrpSpPr>
            <p:grpSpPr>
              <a:xfrm>
                <a:off x="3959318" y="101600"/>
                <a:ext cx="6276882" cy="6686550"/>
                <a:chOff x="3959318" y="101600"/>
                <a:chExt cx="6276882" cy="6686550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4F4ABDBB-09FB-4852-BB35-D22F7BB8136B}"/>
                    </a:ext>
                  </a:extLst>
                </p:cNvPr>
                <p:cNvSpPr/>
                <p:nvPr/>
              </p:nvSpPr>
              <p:spPr>
                <a:xfrm>
                  <a:off x="3962400" y="101600"/>
                  <a:ext cx="6273800" cy="6686550"/>
                </a:xfrm>
                <a:prstGeom prst="rect">
                  <a:avLst/>
                </a:prstGeom>
                <a:noFill/>
                <a:ln w="25400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BC0B4EB2-22E5-4C65-8D36-86F26E24FF67}"/>
                    </a:ext>
                  </a:extLst>
                </p:cNvPr>
                <p:cNvSpPr txBox="1"/>
                <p:nvPr/>
              </p:nvSpPr>
              <p:spPr>
                <a:xfrm>
                  <a:off x="3959318" y="6313861"/>
                  <a:ext cx="16738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4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Open Sans" panose="020B0606030504020204" pitchFamily="34" charset="0"/>
                    </a:rPr>
                    <a:t>Detection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E01713B-9B48-45B1-B634-0DA5B1A7B706}"/>
                  </a:ext>
                </a:extLst>
              </p:cNvPr>
              <p:cNvGrpSpPr/>
              <p:nvPr/>
            </p:nvGrpSpPr>
            <p:grpSpPr>
              <a:xfrm>
                <a:off x="4111515" y="239760"/>
                <a:ext cx="5975018" cy="2686517"/>
                <a:chOff x="4111515" y="239760"/>
                <a:chExt cx="5975018" cy="2686517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25278E03-67BE-49C9-BE14-5205D8B32403}"/>
                    </a:ext>
                  </a:extLst>
                </p:cNvPr>
                <p:cNvGrpSpPr/>
                <p:nvPr/>
              </p:nvGrpSpPr>
              <p:grpSpPr>
                <a:xfrm>
                  <a:off x="4111515" y="239760"/>
                  <a:ext cx="5975018" cy="2686517"/>
                  <a:chOff x="3733884" y="1258315"/>
                  <a:chExt cx="5975018" cy="2665437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3A5D857B-8454-402E-9A13-5E636ECA7A7A}"/>
                      </a:ext>
                    </a:extLst>
                  </p:cNvPr>
                  <p:cNvGrpSpPr/>
                  <p:nvPr/>
                </p:nvGrpSpPr>
                <p:grpSpPr>
                  <a:xfrm>
                    <a:off x="3975686" y="1335328"/>
                    <a:ext cx="2559774" cy="1704100"/>
                    <a:chOff x="3624578" y="219603"/>
                    <a:chExt cx="2559774" cy="1739302"/>
                  </a:xfrm>
                </p:grpSpPr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88F74FC9-120D-4B90-B228-34F3C5EF7B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24578" y="235996"/>
                      <a:ext cx="2559774" cy="1706516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6A0510A3-7205-4253-8857-C10BD6D5DCCC}"/>
                        </a:ext>
                      </a:extLst>
                    </p:cNvPr>
                    <p:cNvCxnSpPr>
                      <a:stCxn id="48" idx="0"/>
                      <a:endCxn id="48" idx="2"/>
                    </p:cNvCxnSpPr>
                    <p:nvPr/>
                  </p:nvCxnSpPr>
                  <p:spPr>
                    <a:xfrm>
                      <a:off x="4904465" y="235996"/>
                      <a:ext cx="0" cy="1706516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C951C586-2446-44CA-B3A5-835191F13394}"/>
                        </a:ext>
                      </a:extLst>
                    </p:cNvPr>
                    <p:cNvCxnSpPr>
                      <a:stCxn id="48" idx="1"/>
                      <a:endCxn id="48" idx="3"/>
                    </p:cNvCxnSpPr>
                    <p:nvPr/>
                  </p:nvCxnSpPr>
                  <p:spPr>
                    <a:xfrm>
                      <a:off x="3624578" y="1089254"/>
                      <a:ext cx="2559774" cy="0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8BFCA239-E08E-495E-B2C4-C5BE3636ED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94552" y="219603"/>
                      <a:ext cx="0" cy="1739302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1AF232E3-0770-4138-A41A-539B2BA48D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67516" y="235996"/>
                      <a:ext cx="0" cy="1712998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8A862D61-A040-43E6-9A3F-3EA87532D52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24578" y="597310"/>
                      <a:ext cx="2559774" cy="0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9247A85B-B8F9-4A07-8803-37AFA1BC07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24578" y="1526458"/>
                      <a:ext cx="2559774" cy="0"/>
                    </a:xfrm>
                    <a:prstGeom prst="line">
                      <a:avLst/>
                    </a:prstGeom>
                    <a:ln>
                      <a:solidFill>
                        <a:srgbClr val="FCAF1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133FEA0E-A4E3-4107-BBD1-7D6E915E27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55572" y="1346242"/>
                    <a:ext cx="4095434" cy="35915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FC84F380-BB88-4C78-941C-BD6FE4916ECC}"/>
                      </a:ext>
                    </a:extLst>
                  </p:cNvPr>
                  <p:cNvCxnSpPr>
                    <a:cxnSpLocks/>
                    <a:stCxn id="48" idx="3"/>
                    <a:endCxn id="13" idx="1"/>
                  </p:cNvCxnSpPr>
                  <p:nvPr/>
                </p:nvCxnSpPr>
                <p:spPr>
                  <a:xfrm flipV="1">
                    <a:off x="6535460" y="2187290"/>
                    <a:ext cx="505192" cy="88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B9B6202-4556-4BAD-8864-C55B9952DFE7}"/>
                      </a:ext>
                    </a:extLst>
                  </p:cNvPr>
                  <p:cNvSpPr/>
                  <p:nvPr/>
                </p:nvSpPr>
                <p:spPr>
                  <a:xfrm>
                    <a:off x="3733884" y="1258315"/>
                    <a:ext cx="5975018" cy="2623379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4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870D714B-F662-4917-94CD-0E810D8A0864}"/>
                      </a:ext>
                    </a:extLst>
                  </p:cNvPr>
                  <p:cNvSpPr txBox="1"/>
                  <p:nvPr/>
                </p:nvSpPr>
                <p:spPr>
                  <a:xfrm>
                    <a:off x="3758620" y="3465709"/>
                    <a:ext cx="1890261" cy="4580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Haar</a:t>
                    </a:r>
                    <a:r>
                      <a:rPr lang="en-US" sz="2400" b="1" dirty="0">
                        <a:solidFill>
                          <a:schemeClr val="accent4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  <a:r>
                      <a:rPr lang="en-US" sz="2400" b="1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Cascade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5509C87-22AE-466B-A8A6-0B8D6E5037C4}"/>
                      </a:ext>
                    </a:extLst>
                  </p:cNvPr>
                  <p:cNvSpPr txBox="1"/>
                  <p:nvPr/>
                </p:nvSpPr>
                <p:spPr>
                  <a:xfrm>
                    <a:off x="4379810" y="3073611"/>
                    <a:ext cx="1760101" cy="369332"/>
                  </a:xfrm>
                  <a:prstGeom prst="rect">
                    <a:avLst/>
                  </a:prstGeom>
                  <a:noFill/>
                  <a:ln>
                    <a:solidFill>
                      <a:srgbClr val="FCAF17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rgbClr val="FCAF17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Cascade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107F914-0BD8-4BA6-8ADA-F77B035DABEB}"/>
                      </a:ext>
                    </a:extLst>
                  </p:cNvPr>
                  <p:cNvSpPr txBox="1"/>
                  <p:nvPr/>
                </p:nvSpPr>
                <p:spPr>
                  <a:xfrm>
                    <a:off x="7112168" y="3093066"/>
                    <a:ext cx="2115343" cy="366434"/>
                  </a:xfrm>
                  <a:prstGeom prst="rect">
                    <a:avLst/>
                  </a:prstGeom>
                  <a:noFill/>
                  <a:ln>
                    <a:solidFill>
                      <a:srgbClr val="FCAF17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rgbClr val="FCAF17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Feature detect.</a:t>
                    </a:r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A275CA9B-81EB-4361-A7EC-A457C017C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55573" y="2191060"/>
                    <a:ext cx="4095433" cy="83095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8D91282B-9C5A-42AE-9441-CF8B85F90D66}"/>
                      </a:ext>
                    </a:extLst>
                  </p:cNvPr>
                  <p:cNvSpPr/>
                  <p:nvPr/>
                </p:nvSpPr>
                <p:spPr>
                  <a:xfrm>
                    <a:off x="4545660" y="1705389"/>
                    <a:ext cx="709912" cy="485671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B6217F8-4697-4516-8AEB-3F2A66EE9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45660" y="1349815"/>
                    <a:ext cx="2494991" cy="355574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B0B885A-AA7B-4B5F-A203-E3D4394485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45660" y="2187377"/>
                    <a:ext cx="2515436" cy="8294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281593B-D082-4AE9-9E63-9883511F2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8283" y="326990"/>
                  <a:ext cx="2310354" cy="1698184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8B1FD0-337C-4F4A-ADB6-37EB3BAE899C}"/>
              </a:ext>
            </a:extLst>
          </p:cNvPr>
          <p:cNvCxnSpPr>
            <a:stCxn id="220" idx="3"/>
            <a:endCxn id="60" idx="1"/>
          </p:cNvCxnSpPr>
          <p:nvPr/>
        </p:nvCxnSpPr>
        <p:spPr>
          <a:xfrm>
            <a:off x="10236200" y="3444875"/>
            <a:ext cx="543090" cy="11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71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roup 704">
            <a:extLst>
              <a:ext uri="{FF2B5EF4-FFF2-40B4-BE49-F238E27FC236}">
                <a16:creationId xmlns:a16="http://schemas.microsoft.com/office/drawing/2014/main" id="{CBDAF5D8-B02A-452A-8440-CA9A4F8710C4}"/>
              </a:ext>
            </a:extLst>
          </p:cNvPr>
          <p:cNvGrpSpPr/>
          <p:nvPr/>
        </p:nvGrpSpPr>
        <p:grpSpPr>
          <a:xfrm>
            <a:off x="302862" y="37278"/>
            <a:ext cx="6506500" cy="6783444"/>
            <a:chOff x="302862" y="37278"/>
            <a:chExt cx="6506500" cy="6783444"/>
          </a:xfrm>
        </p:grpSpPr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B16DA748-AD28-4FF6-910D-720F9D6AF99E}"/>
                </a:ext>
              </a:extLst>
            </p:cNvPr>
            <p:cNvGrpSpPr/>
            <p:nvPr/>
          </p:nvGrpSpPr>
          <p:grpSpPr>
            <a:xfrm>
              <a:off x="310393" y="37278"/>
              <a:ext cx="6498969" cy="6757805"/>
              <a:chOff x="310393" y="37278"/>
              <a:chExt cx="6498969" cy="675780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3F90061-6289-4AF4-81BF-F41036AA03D5}"/>
                  </a:ext>
                </a:extLst>
              </p:cNvPr>
              <p:cNvGrpSpPr/>
              <p:nvPr/>
            </p:nvGrpSpPr>
            <p:grpSpPr>
              <a:xfrm>
                <a:off x="420359" y="145630"/>
                <a:ext cx="6139520" cy="3017353"/>
                <a:chOff x="420359" y="145630"/>
                <a:chExt cx="6139520" cy="3017353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441BEECC-078E-4B8D-AD6F-4694EE422766}"/>
                    </a:ext>
                  </a:extLst>
                </p:cNvPr>
                <p:cNvGrpSpPr/>
                <p:nvPr/>
              </p:nvGrpSpPr>
              <p:grpSpPr>
                <a:xfrm>
                  <a:off x="420359" y="145630"/>
                  <a:ext cx="4913641" cy="3017353"/>
                  <a:chOff x="4111515" y="2927569"/>
                  <a:chExt cx="4913641" cy="3017353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F067542C-DAA1-4930-B873-0D1BEB0659BB}"/>
                      </a:ext>
                    </a:extLst>
                  </p:cNvPr>
                  <p:cNvCxnSpPr>
                    <a:cxnSpLocks/>
                    <a:stCxn id="100" idx="6"/>
                    <a:endCxn id="79" idx="1"/>
                  </p:cNvCxnSpPr>
                  <p:nvPr/>
                </p:nvCxnSpPr>
                <p:spPr>
                  <a:xfrm>
                    <a:off x="7671946" y="3577870"/>
                    <a:ext cx="447154" cy="76674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5D17F34A-C423-45C4-9BC7-25FF8082F5A7}"/>
                      </a:ext>
                    </a:extLst>
                  </p:cNvPr>
                  <p:cNvCxnSpPr>
                    <a:cxnSpLocks/>
                    <a:stCxn id="101" idx="6"/>
                    <a:endCxn id="79" idx="1"/>
                  </p:cNvCxnSpPr>
                  <p:nvPr/>
                </p:nvCxnSpPr>
                <p:spPr>
                  <a:xfrm>
                    <a:off x="7671946" y="3925428"/>
                    <a:ext cx="447154" cy="4191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23B96CF7-0890-4847-9556-0CF911E4D531}"/>
                      </a:ext>
                    </a:extLst>
                  </p:cNvPr>
                  <p:cNvCxnSpPr>
                    <a:cxnSpLocks/>
                    <a:stCxn id="102" idx="6"/>
                    <a:endCxn id="79" idx="1"/>
                  </p:cNvCxnSpPr>
                  <p:nvPr/>
                </p:nvCxnSpPr>
                <p:spPr>
                  <a:xfrm>
                    <a:off x="7671945" y="4268601"/>
                    <a:ext cx="447155" cy="7601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D2919347-5635-48BE-B743-32B4FE085254}"/>
                      </a:ext>
                    </a:extLst>
                  </p:cNvPr>
                  <p:cNvCxnSpPr>
                    <a:cxnSpLocks/>
                    <a:stCxn id="103" idx="6"/>
                    <a:endCxn id="79" idx="1"/>
                  </p:cNvCxnSpPr>
                  <p:nvPr/>
                </p:nvCxnSpPr>
                <p:spPr>
                  <a:xfrm flipV="1">
                    <a:off x="7671945" y="4344612"/>
                    <a:ext cx="447155" cy="26716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27EA255C-6463-40E1-B169-0484386C9EB1}"/>
                      </a:ext>
                    </a:extLst>
                  </p:cNvPr>
                  <p:cNvCxnSpPr>
                    <a:cxnSpLocks/>
                    <a:stCxn id="104" idx="6"/>
                    <a:endCxn id="79" idx="1"/>
                  </p:cNvCxnSpPr>
                  <p:nvPr/>
                </p:nvCxnSpPr>
                <p:spPr>
                  <a:xfrm flipV="1">
                    <a:off x="7671945" y="4344612"/>
                    <a:ext cx="447155" cy="61033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0947D21E-6D21-44C4-B824-D26CA424C3AF}"/>
                      </a:ext>
                    </a:extLst>
                  </p:cNvPr>
                  <p:cNvSpPr/>
                  <p:nvPr/>
                </p:nvSpPr>
                <p:spPr>
                  <a:xfrm>
                    <a:off x="4111515" y="2927569"/>
                    <a:ext cx="4913641" cy="3017353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DE8EC5A7-FF39-48E0-8413-3097B59D4B24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15" y="2982486"/>
                    <a:ext cx="4515481" cy="2932147"/>
                    <a:chOff x="4134182" y="3319769"/>
                    <a:chExt cx="4515481" cy="2932147"/>
                  </a:xfrm>
                </p:grpSpPr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5DB30DA4-7E16-4E51-8C3D-64B15E6ED2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4182" y="5851806"/>
                      <a:ext cx="225414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dirty="0">
                          <a:solidFill>
                            <a:schemeClr val="accent4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FaceNet-based CNN</a:t>
                      </a:r>
                    </a:p>
                  </p:txBody>
                </p:sp>
                <p:grpSp>
                  <p:nvGrpSpPr>
                    <p:cNvPr id="77" name="Group 76">
                      <a:extLst>
                        <a:ext uri="{FF2B5EF4-FFF2-40B4-BE49-F238E27FC236}">
                          <a16:creationId xmlns:a16="http://schemas.microsoft.com/office/drawing/2014/main" id="{C469C104-2627-4FF9-8FD1-A9AEDAF5A8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4273679" cy="2509886"/>
                      <a:chOff x="4375984" y="3319769"/>
                      <a:chExt cx="4273679" cy="2509886"/>
                    </a:xfrm>
                  </p:grpSpPr>
                  <p:grpSp>
                    <p:nvGrpSpPr>
                      <p:cNvPr id="78" name="Group 77">
                        <a:extLst>
                          <a:ext uri="{FF2B5EF4-FFF2-40B4-BE49-F238E27FC236}">
                            <a16:creationId xmlns:a16="http://schemas.microsoft.com/office/drawing/2014/main" id="{5BBBF51E-629C-4C24-BDBD-FE27B176BB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75984" y="3319769"/>
                        <a:ext cx="3318629" cy="2509886"/>
                        <a:chOff x="4992536" y="4109994"/>
                        <a:chExt cx="3318629" cy="2509886"/>
                      </a:xfrm>
                    </p:grpSpPr>
                    <p:sp>
                      <p:nvSpPr>
                        <p:cNvPr id="80" name="Oval 79">
                          <a:extLst>
                            <a:ext uri="{FF2B5EF4-FFF2-40B4-BE49-F238E27FC236}">
                              <a16:creationId xmlns:a16="http://schemas.microsoft.com/office/drawing/2014/main" id="{29D11693-786A-457A-8129-AAE77B7F5B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109994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81" name="Group 80">
                          <a:extLst>
                            <a:ext uri="{FF2B5EF4-FFF2-40B4-BE49-F238E27FC236}">
                              <a16:creationId xmlns:a16="http://schemas.microsoft.com/office/drawing/2014/main" id="{4C00B759-2D0A-48BA-9200-6E5F84DEEE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2536" y="4258009"/>
                          <a:ext cx="3318629" cy="2361871"/>
                          <a:chOff x="4992536" y="4258009"/>
                          <a:chExt cx="3318629" cy="2361871"/>
                        </a:xfrm>
                      </p:grpSpPr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EF447CD0-B77B-4069-8D4D-99C7429FE8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479481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3" name="Oval 82">
                            <a:extLst>
                              <a:ext uri="{FF2B5EF4-FFF2-40B4-BE49-F238E27FC236}">
                                <a16:creationId xmlns:a16="http://schemas.microsoft.com/office/drawing/2014/main" id="{FBA9172A-669A-4360-8E50-E0F9A4B18F4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848968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4" name="Oval 83">
                            <a:extLst>
                              <a:ext uri="{FF2B5EF4-FFF2-40B4-BE49-F238E27FC236}">
                                <a16:creationId xmlns:a16="http://schemas.microsoft.com/office/drawing/2014/main" id="{3A886C65-52B9-4592-9800-6443C212CA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218455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5" name="Oval 84">
                            <a:extLst>
                              <a:ext uri="{FF2B5EF4-FFF2-40B4-BE49-F238E27FC236}">
                                <a16:creationId xmlns:a16="http://schemas.microsoft.com/office/drawing/2014/main" id="{DCF175AD-C573-4EE4-BAAE-576A53A531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587942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6" name="Oval 85">
                            <a:extLst>
                              <a:ext uri="{FF2B5EF4-FFF2-40B4-BE49-F238E27FC236}">
                                <a16:creationId xmlns:a16="http://schemas.microsoft.com/office/drawing/2014/main" id="{BEF3CEB0-FAC5-4991-861B-6A1F4C7491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957429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7" name="Oval 86">
                            <a:extLst>
                              <a:ext uri="{FF2B5EF4-FFF2-40B4-BE49-F238E27FC236}">
                                <a16:creationId xmlns:a16="http://schemas.microsoft.com/office/drawing/2014/main" id="{77C04D50-5A67-4E50-93D1-9ADFB4AA5D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8" name="Oval 87">
                            <a:extLst>
                              <a:ext uri="{FF2B5EF4-FFF2-40B4-BE49-F238E27FC236}">
                                <a16:creationId xmlns:a16="http://schemas.microsoft.com/office/drawing/2014/main" id="{BE0A4D4C-8581-4FD8-9765-663A968F18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72106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9" name="Oval 88">
                            <a:extLst>
                              <a:ext uri="{FF2B5EF4-FFF2-40B4-BE49-F238E27FC236}">
                                <a16:creationId xmlns:a16="http://schemas.microsoft.com/office/drawing/2014/main" id="{4584ED31-7CE8-4FB8-BCF9-A53AD6FC8B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06423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0" name="Oval 89">
                            <a:extLst>
                              <a:ext uri="{FF2B5EF4-FFF2-40B4-BE49-F238E27FC236}">
                                <a16:creationId xmlns:a16="http://schemas.microsoft.com/office/drawing/2014/main" id="{C12BA8F9-D9EB-4EE8-BC47-C6C22BC7E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40740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1" name="Oval 90">
                            <a:extLst>
                              <a:ext uri="{FF2B5EF4-FFF2-40B4-BE49-F238E27FC236}">
                                <a16:creationId xmlns:a16="http://schemas.microsoft.com/office/drawing/2014/main" id="{AF5DC429-A33B-46C8-802B-F764F1BDE6B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75058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2" name="Oval 91">
                            <a:extLst>
                              <a:ext uri="{FF2B5EF4-FFF2-40B4-BE49-F238E27FC236}">
                                <a16:creationId xmlns:a16="http://schemas.microsoft.com/office/drawing/2014/main" id="{8188C077-743F-4456-8E85-0914753EDA0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609265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3" name="Oval 92">
                            <a:extLst>
                              <a:ext uri="{FF2B5EF4-FFF2-40B4-BE49-F238E27FC236}">
                                <a16:creationId xmlns:a16="http://schemas.microsoft.com/office/drawing/2014/main" id="{A9F01497-C116-4438-B491-262613E243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6323851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4" name="Oval 93">
                            <a:extLst>
                              <a:ext uri="{FF2B5EF4-FFF2-40B4-BE49-F238E27FC236}">
                                <a16:creationId xmlns:a16="http://schemas.microsoft.com/office/drawing/2014/main" id="{1AFA39F6-7C9C-4142-8338-B542CDC19C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5" name="Oval 94">
                            <a:extLst>
                              <a:ext uri="{FF2B5EF4-FFF2-40B4-BE49-F238E27FC236}">
                                <a16:creationId xmlns:a16="http://schemas.microsoft.com/office/drawing/2014/main" id="{EEACC4B5-5BAF-4A57-8151-A720B3AA0E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472367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6" name="Oval 95">
                            <a:extLst>
                              <a:ext uri="{FF2B5EF4-FFF2-40B4-BE49-F238E27FC236}">
                                <a16:creationId xmlns:a16="http://schemas.microsoft.com/office/drawing/2014/main" id="{884C1C72-A87F-4A55-BA9A-5E99E4096DA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07696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7" name="Oval 96">
                            <a:extLst>
                              <a:ext uri="{FF2B5EF4-FFF2-40B4-BE49-F238E27FC236}">
                                <a16:creationId xmlns:a16="http://schemas.microsoft.com/office/drawing/2014/main" id="{6311F52A-B6BC-4BFE-96DC-7C6B62DA49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42713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8" name="Oval 97">
                            <a:extLst>
                              <a:ext uri="{FF2B5EF4-FFF2-40B4-BE49-F238E27FC236}">
                                <a16:creationId xmlns:a16="http://schemas.microsoft.com/office/drawing/2014/main" id="{71440382-E217-4209-A37A-873EE4BA9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3607" y="578213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9" name="Oval 98">
                            <a:extLst>
                              <a:ext uri="{FF2B5EF4-FFF2-40B4-BE49-F238E27FC236}">
                                <a16:creationId xmlns:a16="http://schemas.microsoft.com/office/drawing/2014/main" id="{A928FC2C-002D-4583-9BF3-2D5F22CD95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61410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0" name="Oval 99">
                            <a:extLst>
                              <a:ext uri="{FF2B5EF4-FFF2-40B4-BE49-F238E27FC236}">
                                <a16:creationId xmlns:a16="http://schemas.microsoft.com/office/drawing/2014/main" id="{1AEC5933-06B0-4A6E-A6D8-A49A77DB0A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55736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1" name="Oval 100">
                            <a:extLst>
                              <a:ext uri="{FF2B5EF4-FFF2-40B4-BE49-F238E27FC236}">
                                <a16:creationId xmlns:a16="http://schemas.microsoft.com/office/drawing/2014/main" id="{4A7E8532-0114-4728-BF5E-A8DD085D48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90492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2" name="Oval 101">
                            <a:extLst>
                              <a:ext uri="{FF2B5EF4-FFF2-40B4-BE49-F238E27FC236}">
                                <a16:creationId xmlns:a16="http://schemas.microsoft.com/office/drawing/2014/main" id="{9DF6FC44-25A7-490A-A1B4-CE782D5A23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24809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3" name="Oval 102">
                            <a:extLst>
                              <a:ext uri="{FF2B5EF4-FFF2-40B4-BE49-F238E27FC236}">
                                <a16:creationId xmlns:a16="http://schemas.microsoft.com/office/drawing/2014/main" id="{03545B97-E64E-4F4E-8AAB-BE3BBB2277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5912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4" name="Oval 103">
                            <a:extLst>
                              <a:ext uri="{FF2B5EF4-FFF2-40B4-BE49-F238E27FC236}">
                                <a16:creationId xmlns:a16="http://schemas.microsoft.com/office/drawing/2014/main" id="{C19021FC-93ED-4E49-BFB4-F8B7806475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93444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105" name="Straight Arrow Connector 104">
                            <a:extLst>
                              <a:ext uri="{FF2B5EF4-FFF2-40B4-BE49-F238E27FC236}">
                                <a16:creationId xmlns:a16="http://schemas.microsoft.com/office/drawing/2014/main" id="{1AD24370-D152-4EB8-899C-2C3B91919399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7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26350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6" name="Straight Arrow Connector 105">
                            <a:extLst>
                              <a:ext uri="{FF2B5EF4-FFF2-40B4-BE49-F238E27FC236}">
                                <a16:creationId xmlns:a16="http://schemas.microsoft.com/office/drawing/2014/main" id="{2502A5A2-E02C-4137-8929-6F5946C5E235}"/>
                              </a:ext>
                            </a:extLst>
                          </p:cNvPr>
                          <p:cNvCxnSpPr>
                            <a:cxnSpLocks/>
                            <a:stCxn id="82" idx="6"/>
                            <a:endCxn id="87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059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7" name="Straight Arrow Connector 106">
                            <a:extLst>
                              <a:ext uri="{FF2B5EF4-FFF2-40B4-BE49-F238E27FC236}">
                                <a16:creationId xmlns:a16="http://schemas.microsoft.com/office/drawing/2014/main" id="{47A634EB-AAE7-4686-B2C8-32C49855DD3B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8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61106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8" name="Straight Arrow Connector 107">
                            <a:extLst>
                              <a:ext uri="{FF2B5EF4-FFF2-40B4-BE49-F238E27FC236}">
                                <a16:creationId xmlns:a16="http://schemas.microsoft.com/office/drawing/2014/main" id="{0F93C268-95BB-4510-8892-1C402D7F9AB0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9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954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9" name="Straight Arrow Connector 108">
                            <a:extLst>
                              <a:ext uri="{FF2B5EF4-FFF2-40B4-BE49-F238E27FC236}">
                                <a16:creationId xmlns:a16="http://schemas.microsoft.com/office/drawing/2014/main" id="{0B37057E-4368-4532-85FF-AFA324D78B02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2974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0" name="Straight Arrow Connector 109">
                            <a:extLst>
                              <a:ext uri="{FF2B5EF4-FFF2-40B4-BE49-F238E27FC236}">
                                <a16:creationId xmlns:a16="http://schemas.microsoft.com/office/drawing/2014/main" id="{260D589D-FCF9-4144-A6EF-8AD8E9CFFFC6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64058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1" name="Straight Arrow Connector 110">
                            <a:extLst>
                              <a:ext uri="{FF2B5EF4-FFF2-40B4-BE49-F238E27FC236}">
                                <a16:creationId xmlns:a16="http://schemas.microsoft.com/office/drawing/2014/main" id="{8060BDAE-B72C-433A-80F8-CE2E6CCDA088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88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12790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2" name="Straight Arrow Connector 111">
                            <a:extLst>
                              <a:ext uri="{FF2B5EF4-FFF2-40B4-BE49-F238E27FC236}">
                                <a16:creationId xmlns:a16="http://schemas.microsoft.com/office/drawing/2014/main" id="{47614B84-159F-408B-8F75-25EFB691817E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88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49739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" name="Straight Arrow Connector 112">
                            <a:extLst>
                              <a:ext uri="{FF2B5EF4-FFF2-40B4-BE49-F238E27FC236}">
                                <a16:creationId xmlns:a16="http://schemas.microsoft.com/office/drawing/2014/main" id="{13B69A28-667D-43AB-8B3C-3A8BD0AC0A1E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90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18053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Straight Arrow Connector 113">
                            <a:extLst>
                              <a:ext uri="{FF2B5EF4-FFF2-40B4-BE49-F238E27FC236}">
                                <a16:creationId xmlns:a16="http://schemas.microsoft.com/office/drawing/2014/main" id="{2FCF27F7-A1AD-443B-99B0-66582D474BE1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5735957"/>
                            <a:ext cx="428456" cy="1626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5" name="Straight Arrow Connector 114">
                            <a:extLst>
                              <a:ext uri="{FF2B5EF4-FFF2-40B4-BE49-F238E27FC236}">
                                <a16:creationId xmlns:a16="http://schemas.microsoft.com/office/drawing/2014/main" id="{D7D912A4-02A8-4627-A325-02ED51BB21BB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54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6" name="Straight Arrow Connector 115">
                            <a:extLst>
                              <a:ext uri="{FF2B5EF4-FFF2-40B4-BE49-F238E27FC236}">
                                <a16:creationId xmlns:a16="http://schemas.microsoft.com/office/drawing/2014/main" id="{31768880-12FB-419B-973B-5A40692E41A9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1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20684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7" name="Straight Arrow Connector 116">
                            <a:extLst>
                              <a:ext uri="{FF2B5EF4-FFF2-40B4-BE49-F238E27FC236}">
                                <a16:creationId xmlns:a16="http://schemas.microsoft.com/office/drawing/2014/main" id="{E4CD86D5-18E3-45E8-82F7-197DBAE0B68C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2" idx="2"/>
                          </p:cNvCxnSpPr>
                          <p:nvPr/>
                        </p:nvCxnSpPr>
                        <p:spPr>
                          <a:xfrm>
                            <a:off x="6197929" y="6105444"/>
                            <a:ext cx="428456" cy="1352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8" name="Straight Arrow Connector 117">
                            <a:extLst>
                              <a:ext uri="{FF2B5EF4-FFF2-40B4-BE49-F238E27FC236}">
                                <a16:creationId xmlns:a16="http://schemas.microsoft.com/office/drawing/2014/main" id="{D5D17DC7-F025-40C1-B79C-7D600143D4E3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25961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9" name="Straight Arrow Connector 118">
                            <a:extLst>
                              <a:ext uri="{FF2B5EF4-FFF2-40B4-BE49-F238E27FC236}">
                                <a16:creationId xmlns:a16="http://schemas.microsoft.com/office/drawing/2014/main" id="{6901F972-8B68-4085-B818-D02B7BAE80AC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92" idx="2"/>
                          </p:cNvCxnSpPr>
                          <p:nvPr/>
                        </p:nvCxnSpPr>
                        <p:spPr>
                          <a:xfrm flipV="1">
                            <a:off x="6197929" y="6240674"/>
                            <a:ext cx="428456" cy="23119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0" name="Straight Arrow Connector 119">
                            <a:extLst>
                              <a:ext uri="{FF2B5EF4-FFF2-40B4-BE49-F238E27FC236}">
                                <a16:creationId xmlns:a16="http://schemas.microsoft.com/office/drawing/2014/main" id="{B8C12BA7-D40C-44D1-BD4A-B33ADD44F49A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91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57327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1" name="Straight Arrow Connector 120">
                            <a:extLst>
                              <a:ext uri="{FF2B5EF4-FFF2-40B4-BE49-F238E27FC236}">
                                <a16:creationId xmlns:a16="http://schemas.microsoft.com/office/drawing/2014/main" id="{729E0BC5-6014-494F-A151-5A9D130423D2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523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2" name="Straight Arrow Connector 121">
                            <a:extLst>
                              <a:ext uri="{FF2B5EF4-FFF2-40B4-BE49-F238E27FC236}">
                                <a16:creationId xmlns:a16="http://schemas.microsoft.com/office/drawing/2014/main" id="{50F375A8-6BAF-4ED4-901C-BE3C981AEBE8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4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9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Straight Arrow Connector 122">
                            <a:extLst>
                              <a:ext uri="{FF2B5EF4-FFF2-40B4-BE49-F238E27FC236}">
                                <a16:creationId xmlns:a16="http://schemas.microsoft.com/office/drawing/2014/main" id="{8F83C5BA-94BD-43EF-987A-80037A43DC4A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5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3501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4" name="Straight Arrow Connector 123">
                            <a:extLst>
                              <a:ext uri="{FF2B5EF4-FFF2-40B4-BE49-F238E27FC236}">
                                <a16:creationId xmlns:a16="http://schemas.microsoft.com/office/drawing/2014/main" id="{5CF89A49-A768-44D7-A678-E23623EFA923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70346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5" name="Straight Arrow Connector 124">
                            <a:extLst>
                              <a:ext uri="{FF2B5EF4-FFF2-40B4-BE49-F238E27FC236}">
                                <a16:creationId xmlns:a16="http://schemas.microsoft.com/office/drawing/2014/main" id="{42F63ADD-303E-420B-A6D2-D22074286B5F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105363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6" name="Straight Arrow Connector 125">
                            <a:extLst>
                              <a:ext uri="{FF2B5EF4-FFF2-40B4-BE49-F238E27FC236}">
                                <a16:creationId xmlns:a16="http://schemas.microsoft.com/office/drawing/2014/main" id="{F4B22E5B-AF4E-44BB-8F21-CDA83577E872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4351" cy="140862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Arrow Connector 126">
                            <a:extLst>
                              <a:ext uri="{FF2B5EF4-FFF2-40B4-BE49-F238E27FC236}">
                                <a16:creationId xmlns:a16="http://schemas.microsoft.com/office/drawing/2014/main" id="{20959EA4-7C38-4654-BB23-01339D54FF8D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17675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8" name="Straight Arrow Connector 127">
                            <a:extLst>
                              <a:ext uri="{FF2B5EF4-FFF2-40B4-BE49-F238E27FC236}">
                                <a16:creationId xmlns:a16="http://schemas.microsoft.com/office/drawing/2014/main" id="{DCAB231C-A547-4A8D-9EA1-0EE4F4C148DA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5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136898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9" name="Straight Arrow Connector 128">
                            <a:extLst>
                              <a:ext uri="{FF2B5EF4-FFF2-40B4-BE49-F238E27FC236}">
                                <a16:creationId xmlns:a16="http://schemas.microsoft.com/office/drawing/2014/main" id="{ED67BFFE-D737-4D0D-866F-55F381139B7D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7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66552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0" name="Straight Arrow Connector 129">
                            <a:extLst>
                              <a:ext uri="{FF2B5EF4-FFF2-40B4-BE49-F238E27FC236}">
                                <a16:creationId xmlns:a16="http://schemas.microsoft.com/office/drawing/2014/main" id="{6E1930DE-2B98-40A8-8BC7-2A78DD9AA354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6240674"/>
                            <a:ext cx="403398" cy="484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1" name="Straight Arrow Connector 130">
                            <a:extLst>
                              <a:ext uri="{FF2B5EF4-FFF2-40B4-BE49-F238E27FC236}">
                                <a16:creationId xmlns:a16="http://schemas.microsoft.com/office/drawing/2014/main" id="{123A8F29-2DFE-434F-9A48-51A973099A80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12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2" name="Straight Arrow Connector 131">
                            <a:extLst>
                              <a:ext uri="{FF2B5EF4-FFF2-40B4-BE49-F238E27FC236}">
                                <a16:creationId xmlns:a16="http://schemas.microsoft.com/office/drawing/2014/main" id="{34ABBBF8-5BF2-4ACF-A331-E39D57432763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5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03398" cy="261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3" name="Straight Arrow Connector 132">
                            <a:extLst>
                              <a:ext uri="{FF2B5EF4-FFF2-40B4-BE49-F238E27FC236}">
                                <a16:creationId xmlns:a16="http://schemas.microsoft.com/office/drawing/2014/main" id="{76222967-EEA1-4A88-A05D-954C5A7F82F8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10930" cy="19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4" name="Straight Arrow Connector 133">
                            <a:extLst>
                              <a:ext uri="{FF2B5EF4-FFF2-40B4-BE49-F238E27FC236}">
                                <a16:creationId xmlns:a16="http://schemas.microsoft.com/office/drawing/2014/main" id="{14556E75-3C20-4650-95B2-B713B3573656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362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5" name="Straight Arrow Connector 134">
                            <a:extLst>
                              <a:ext uri="{FF2B5EF4-FFF2-40B4-BE49-F238E27FC236}">
                                <a16:creationId xmlns:a16="http://schemas.microsoft.com/office/drawing/2014/main" id="{04A2369A-A07D-4C82-B328-7C19BA2F4EF2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355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6" name="Straight Arrow Connector 135">
                            <a:extLst>
                              <a:ext uri="{FF2B5EF4-FFF2-40B4-BE49-F238E27FC236}">
                                <a16:creationId xmlns:a16="http://schemas.microsoft.com/office/drawing/2014/main" id="{136F182E-7FDD-4152-A3F4-F6B4BEF415A0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4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347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7" name="Straight Arrow Connector 136">
                            <a:extLst>
                              <a:ext uri="{FF2B5EF4-FFF2-40B4-BE49-F238E27FC236}">
                                <a16:creationId xmlns:a16="http://schemas.microsoft.com/office/drawing/2014/main" id="{9F69E4EF-625B-478F-8B2E-6B3F8A09EF9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7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323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8" name="Straight Arrow Connector 137">
                            <a:extLst>
                              <a:ext uri="{FF2B5EF4-FFF2-40B4-BE49-F238E27FC236}">
                                <a16:creationId xmlns:a16="http://schemas.microsoft.com/office/drawing/2014/main" id="{46F3D4F8-7566-47F8-AC1F-16256E4C1524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4351" cy="315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9" name="Straight Arrow Connector 138">
                            <a:extLst>
                              <a:ext uri="{FF2B5EF4-FFF2-40B4-BE49-F238E27FC236}">
                                <a16:creationId xmlns:a16="http://schemas.microsoft.com/office/drawing/2014/main" id="{7D20518E-63E1-418C-95FA-7BE32E1525D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3398" cy="39048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0" name="Straight Arrow Connector 139">
                            <a:extLst>
                              <a:ext uri="{FF2B5EF4-FFF2-40B4-BE49-F238E27FC236}">
                                <a16:creationId xmlns:a16="http://schemas.microsoft.com/office/drawing/2014/main" id="{A7B71BAA-E86F-4946-8A00-7E2EF5A4B988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04351" cy="3747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1" name="Straight Arrow Connector 140">
                            <a:extLst>
                              <a:ext uri="{FF2B5EF4-FFF2-40B4-BE49-F238E27FC236}">
                                <a16:creationId xmlns:a16="http://schemas.microsoft.com/office/drawing/2014/main" id="{1982F6A1-34EC-451C-9D74-8DB7293076F6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6" idx="2"/>
                          </p:cNvCxnSpPr>
                          <p:nvPr/>
                        </p:nvCxnSpPr>
                        <p:spPr>
                          <a:xfrm flipV="1">
                            <a:off x="6909256" y="5224981"/>
                            <a:ext cx="410930" cy="330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2" name="Straight Arrow Connector 141">
                            <a:extLst>
                              <a:ext uri="{FF2B5EF4-FFF2-40B4-BE49-F238E27FC236}">
                                <a16:creationId xmlns:a16="http://schemas.microsoft.com/office/drawing/2014/main" id="{9E361FE1-2F47-430D-93D3-3B46C700899C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0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18386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3" name="Straight Arrow Connector 142">
                            <a:extLst>
                              <a:ext uri="{FF2B5EF4-FFF2-40B4-BE49-F238E27FC236}">
                                <a16:creationId xmlns:a16="http://schemas.microsoft.com/office/drawing/2014/main" id="{CB389660-A97C-4715-9377-BBE4D9CDF094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1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9" cy="1812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4" name="Straight Arrow Connector 143">
                            <a:extLst>
                              <a:ext uri="{FF2B5EF4-FFF2-40B4-BE49-F238E27FC236}">
                                <a16:creationId xmlns:a16="http://schemas.microsoft.com/office/drawing/2014/main" id="{E64C0D9C-1546-47E8-9A0B-22DBDB172EE6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171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5" name="Straight Arrow Connector 144">
                            <a:extLst>
                              <a:ext uri="{FF2B5EF4-FFF2-40B4-BE49-F238E27FC236}">
                                <a16:creationId xmlns:a16="http://schemas.microsoft.com/office/drawing/2014/main" id="{9FC9F81A-E753-4B34-A03A-F2635AFF05B5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164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6" name="Straight Arrow Connector 145">
                            <a:extLst>
                              <a:ext uri="{FF2B5EF4-FFF2-40B4-BE49-F238E27FC236}">
                                <a16:creationId xmlns:a16="http://schemas.microsoft.com/office/drawing/2014/main" id="{E367E47A-FFB5-4E01-80BD-34B674FC7227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7" name="Straight Arrow Connector 146">
                            <a:extLst>
                              <a:ext uri="{FF2B5EF4-FFF2-40B4-BE49-F238E27FC236}">
                                <a16:creationId xmlns:a16="http://schemas.microsoft.com/office/drawing/2014/main" id="{D3DDF616-B007-46D6-81D3-CA805F3F5099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4" idx="2"/>
                          </p:cNvCxnSpPr>
                          <p:nvPr/>
                        </p:nvCxnSpPr>
                        <p:spPr>
                          <a:xfrm flipV="1">
                            <a:off x="7595525" y="6082455"/>
                            <a:ext cx="432768" cy="2066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8" name="Straight Arrow Connector 147">
                            <a:extLst>
                              <a:ext uri="{FF2B5EF4-FFF2-40B4-BE49-F238E27FC236}">
                                <a16:creationId xmlns:a16="http://schemas.microsoft.com/office/drawing/2014/main" id="{4A11F83A-D318-41DE-8DE4-D573E4939842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3" idx="2"/>
                          </p:cNvCxnSpPr>
                          <p:nvPr/>
                        </p:nvCxnSpPr>
                        <p:spPr>
                          <a:xfrm flipV="1">
                            <a:off x="7595525" y="5739282"/>
                            <a:ext cx="432768" cy="54980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Straight Arrow Connector 148">
                            <a:extLst>
                              <a:ext uri="{FF2B5EF4-FFF2-40B4-BE49-F238E27FC236}">
                                <a16:creationId xmlns:a16="http://schemas.microsoft.com/office/drawing/2014/main" id="{D5C489B8-65CB-4CC4-8F0F-EF9CAD191931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595525" y="5396109"/>
                            <a:ext cx="432768" cy="8929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0" name="Straight Arrow Connector 149">
                            <a:extLst>
                              <a:ext uri="{FF2B5EF4-FFF2-40B4-BE49-F238E27FC236}">
                                <a16:creationId xmlns:a16="http://schemas.microsoft.com/office/drawing/2014/main" id="{64FB0650-BE74-45DF-8289-F586340149FA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595525" y="5052936"/>
                            <a:ext cx="432769" cy="123614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1" name="Straight Arrow Connector 150">
                            <a:extLst>
                              <a:ext uri="{FF2B5EF4-FFF2-40B4-BE49-F238E27FC236}">
                                <a16:creationId xmlns:a16="http://schemas.microsoft.com/office/drawing/2014/main" id="{F8AAB1D4-3B64-405F-BB2F-9CC8FC2BAF6C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58370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Straight Arrow Connector 151">
                            <a:extLst>
                              <a:ext uri="{FF2B5EF4-FFF2-40B4-BE49-F238E27FC236}">
                                <a16:creationId xmlns:a16="http://schemas.microsoft.com/office/drawing/2014/main" id="{2F6403BD-5EA3-4832-BDD1-07FE700604A6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1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531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3" name="Straight Arrow Connector 152">
                            <a:extLst>
                              <a:ext uri="{FF2B5EF4-FFF2-40B4-BE49-F238E27FC236}">
                                <a16:creationId xmlns:a16="http://schemas.microsoft.com/office/drawing/2014/main" id="{680EC066-B5ED-4614-ACFD-EE1000778065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874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4" name="Straight Arrow Connector 153">
                            <a:extLst>
                              <a:ext uri="{FF2B5EF4-FFF2-40B4-BE49-F238E27FC236}">
                                <a16:creationId xmlns:a16="http://schemas.microsoft.com/office/drawing/2014/main" id="{643D870B-98FF-43D3-B395-919F4EB39936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217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5" name="Straight Arrow Connector 154">
                            <a:extLst>
                              <a:ext uri="{FF2B5EF4-FFF2-40B4-BE49-F238E27FC236}">
                                <a16:creationId xmlns:a16="http://schemas.microsoft.com/office/drawing/2014/main" id="{2E65EE7C-CB27-44BC-9357-6C155540D3FE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56093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Straight Arrow Connector 155">
                            <a:extLst>
                              <a:ext uri="{FF2B5EF4-FFF2-40B4-BE49-F238E27FC236}">
                                <a16:creationId xmlns:a16="http://schemas.microsoft.com/office/drawing/2014/main" id="{5582F4A7-76B1-448C-AE3B-F9A4D77B129F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663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7" name="Straight Arrow Connector 156">
                            <a:extLst>
                              <a:ext uri="{FF2B5EF4-FFF2-40B4-BE49-F238E27FC236}">
                                <a16:creationId xmlns:a16="http://schemas.microsoft.com/office/drawing/2014/main" id="{6078BBAA-980C-418A-8ED0-712B8C1993BF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524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8" name="Straight Arrow Connector 157">
                            <a:extLst>
                              <a:ext uri="{FF2B5EF4-FFF2-40B4-BE49-F238E27FC236}">
                                <a16:creationId xmlns:a16="http://schemas.microsoft.com/office/drawing/2014/main" id="{4082D78A-02FE-4A64-9EFE-5EDF6AB10C59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867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9" name="Straight Arrow Connector 158">
                            <a:extLst>
                              <a:ext uri="{FF2B5EF4-FFF2-40B4-BE49-F238E27FC236}">
                                <a16:creationId xmlns:a16="http://schemas.microsoft.com/office/drawing/2014/main" id="{9CB780B6-EEC5-4295-B379-781808C88B21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1210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0" name="Straight Arrow Connector 159">
                            <a:extLst>
                              <a:ext uri="{FF2B5EF4-FFF2-40B4-BE49-F238E27FC236}">
                                <a16:creationId xmlns:a16="http://schemas.microsoft.com/office/drawing/2014/main" id="{31A481F7-3008-42EA-B946-ABA902CD2DF2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172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1" name="Straight Arrow Connector 160">
                            <a:extLst>
                              <a:ext uri="{FF2B5EF4-FFF2-40B4-BE49-F238E27FC236}">
                                <a16:creationId xmlns:a16="http://schemas.microsoft.com/office/drawing/2014/main" id="{FBCBAFAA-3F53-464F-A4D3-8A9F5405B4F5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514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Arrow Connector 161">
                            <a:extLst>
                              <a:ext uri="{FF2B5EF4-FFF2-40B4-BE49-F238E27FC236}">
                                <a16:creationId xmlns:a16="http://schemas.microsoft.com/office/drawing/2014/main" id="{EE7F9EBD-53A7-4F88-BD6E-7C78ACE96439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85747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3" name="Straight Arrow Connector 162">
                            <a:extLst>
                              <a:ext uri="{FF2B5EF4-FFF2-40B4-BE49-F238E27FC236}">
                                <a16:creationId xmlns:a16="http://schemas.microsoft.com/office/drawing/2014/main" id="{7EB30747-B727-4D9C-8B9A-16258A3D6060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603057" y="5396109"/>
                            <a:ext cx="425236" cy="179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Straight Arrow Connector 163">
                            <a:extLst>
                              <a:ext uri="{FF2B5EF4-FFF2-40B4-BE49-F238E27FC236}">
                                <a16:creationId xmlns:a16="http://schemas.microsoft.com/office/drawing/2014/main" id="{4C6C8E05-AC13-4B37-B58E-EA35DF392E29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507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5" name="Straight Arrow Connector 164">
                            <a:extLst>
                              <a:ext uri="{FF2B5EF4-FFF2-40B4-BE49-F238E27FC236}">
                                <a16:creationId xmlns:a16="http://schemas.microsoft.com/office/drawing/2014/main" id="{5F6AB754-D51E-47E1-8AAC-0BAB82E65AC7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5222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Straight Arrow Connector 165">
                            <a:extLst>
                              <a:ext uri="{FF2B5EF4-FFF2-40B4-BE49-F238E27FC236}">
                                <a16:creationId xmlns:a16="http://schemas.microsoft.com/office/drawing/2014/main" id="{6F9F937B-036D-41C7-BFF7-4A7A80996EBD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603057" y="4705378"/>
                            <a:ext cx="425237" cy="86977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7" name="Straight Arrow Connector 166">
                            <a:extLst>
                              <a:ext uri="{FF2B5EF4-FFF2-40B4-BE49-F238E27FC236}">
                                <a16:creationId xmlns:a16="http://schemas.microsoft.com/office/drawing/2014/main" id="{966B0490-F17E-4022-B080-7D0C9AF01B20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596478" y="5396109"/>
                            <a:ext cx="431815" cy="5340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8" name="Straight Arrow Connector 167">
                            <a:extLst>
                              <a:ext uri="{FF2B5EF4-FFF2-40B4-BE49-F238E27FC236}">
                                <a16:creationId xmlns:a16="http://schemas.microsoft.com/office/drawing/2014/main" id="{EF33B565-23A6-4DB0-B337-B3D2BB0141F6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3" idx="2"/>
                          </p:cNvCxnSpPr>
                          <p:nvPr/>
                        </p:nvCxnSpPr>
                        <p:spPr>
                          <a:xfrm flipV="1">
                            <a:off x="7596478" y="5739282"/>
                            <a:ext cx="431815" cy="1908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9" name="Straight Arrow Connector 168">
                            <a:extLst>
                              <a:ext uri="{FF2B5EF4-FFF2-40B4-BE49-F238E27FC236}">
                                <a16:creationId xmlns:a16="http://schemas.microsoft.com/office/drawing/2014/main" id="{DC78F1E1-AB53-4BD2-8CD7-C03DBCBB1C24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6478" y="4705378"/>
                            <a:ext cx="431816" cy="122476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Straight Arrow Connector 169">
                            <a:extLst>
                              <a:ext uri="{FF2B5EF4-FFF2-40B4-BE49-F238E27FC236}">
                                <a16:creationId xmlns:a16="http://schemas.microsoft.com/office/drawing/2014/main" id="{566E214B-0BC0-482B-ACE7-2C4C69D357BD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1" name="Straight Arrow Connector 170">
                            <a:extLst>
                              <a:ext uri="{FF2B5EF4-FFF2-40B4-BE49-F238E27FC236}">
                                <a16:creationId xmlns:a16="http://schemas.microsoft.com/office/drawing/2014/main" id="{099E0DFB-8B59-4BDA-9B7D-EBA610363D92}"/>
                              </a:ext>
                            </a:extLst>
                          </p:cNvPr>
                          <p:cNvCxnSpPr>
                            <a:cxnSpLocks/>
                            <a:stCxn id="82" idx="6"/>
                            <a:endCxn id="88" idx="2"/>
                          </p:cNvCxnSpPr>
                          <p:nvPr/>
                        </p:nvCxnSpPr>
                        <p:spPr>
                          <a:xfrm>
                            <a:off x="6197929" y="4627496"/>
                            <a:ext cx="428456" cy="24158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2" name="Straight Arrow Connector 171">
                            <a:extLst>
                              <a:ext uri="{FF2B5EF4-FFF2-40B4-BE49-F238E27FC236}">
                                <a16:creationId xmlns:a16="http://schemas.microsoft.com/office/drawing/2014/main" id="{96574437-D571-47E4-BCB1-68FF3A7E80F4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89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215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3" name="Straight Arrow Connector 172">
                            <a:extLst>
                              <a:ext uri="{FF2B5EF4-FFF2-40B4-BE49-F238E27FC236}">
                                <a16:creationId xmlns:a16="http://schemas.microsoft.com/office/drawing/2014/main" id="{B011816D-D0DC-4EC7-86F3-23ECB2787544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55843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4" name="Straight Arrow Connector 173">
                            <a:extLst>
                              <a:ext uri="{FF2B5EF4-FFF2-40B4-BE49-F238E27FC236}">
                                <a16:creationId xmlns:a16="http://schemas.microsoft.com/office/drawing/2014/main" id="{6A1B09A8-47F4-4FB8-9F7E-77B608AD36C2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1889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5" name="Straight Arrow Connector 174">
                            <a:extLst>
                              <a:ext uri="{FF2B5EF4-FFF2-40B4-BE49-F238E27FC236}">
                                <a16:creationId xmlns:a16="http://schemas.microsoft.com/office/drawing/2014/main" id="{EC5E876E-AD19-4749-B5EC-340277F94767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5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340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6" name="Straight Arrow Connector 175">
                            <a:extLst>
                              <a:ext uri="{FF2B5EF4-FFF2-40B4-BE49-F238E27FC236}">
                                <a16:creationId xmlns:a16="http://schemas.microsoft.com/office/drawing/2014/main" id="{E3907912-0211-4717-B7E8-7FC46BD571FD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5321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7" name="Straight Arrow Connector 176">
                            <a:extLst>
                              <a:ext uri="{FF2B5EF4-FFF2-40B4-BE49-F238E27FC236}">
                                <a16:creationId xmlns:a16="http://schemas.microsoft.com/office/drawing/2014/main" id="{7ED5C1FE-8BE3-4381-9713-A548BAC986F3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7060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8" name="Straight Arrow Connector 177">
                            <a:extLst>
                              <a:ext uri="{FF2B5EF4-FFF2-40B4-BE49-F238E27FC236}">
                                <a16:creationId xmlns:a16="http://schemas.microsoft.com/office/drawing/2014/main" id="{45053C16-F19B-425B-B6A4-2FC816ACB3C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4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137707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9" name="Straight Arrow Connector 178">
                            <a:extLst>
                              <a:ext uri="{FF2B5EF4-FFF2-40B4-BE49-F238E27FC236}">
                                <a16:creationId xmlns:a16="http://schemas.microsoft.com/office/drawing/2014/main" id="{2B1F7238-8777-4F29-AEC6-57945D3660F9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0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55002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0" name="Straight Arrow Connector 179">
                            <a:extLst>
                              <a:ext uri="{FF2B5EF4-FFF2-40B4-BE49-F238E27FC236}">
                                <a16:creationId xmlns:a16="http://schemas.microsoft.com/office/drawing/2014/main" id="{3D82FF3A-F0E0-43A3-92B1-7CDF11D4BBC7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87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58392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81" name="TextBox 180">
                            <a:extLst>
                              <a:ext uri="{FF2B5EF4-FFF2-40B4-BE49-F238E27FC236}">
                                <a16:creationId xmlns:a16="http://schemas.microsoft.com/office/drawing/2014/main" id="{0F80551F-2E97-4BA9-A301-E27B032A05A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92536" y="4382073"/>
                            <a:ext cx="507896" cy="2031325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solidFill>
                              <a:schemeClr val="accent4"/>
                            </a:solidFill>
                          </a:ln>
                        </p:spPr>
                        <p:txBody>
                          <a:bodyPr vert="wordArtVert" wrap="square" rtlCol="0">
                            <a:spAutoFit/>
                            <a:scene3d>
                              <a:camera prst="orthographicFront">
                                <a:rot lat="0" lon="0" rev="0"/>
                              </a:camera>
                              <a:lightRig rig="threePt" dir="t"/>
                            </a:scene3d>
                          </a:bodyPr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FCAF17"/>
                                </a:solidFill>
                                <a:latin typeface="Roboto Condensed" panose="02000000000000000000" pitchFamily="2" charset="0"/>
                                <a:ea typeface="Roboto Condensed" panose="02000000000000000000" pitchFamily="2" charset="0"/>
                                <a:cs typeface="Open Sans" panose="020B0606030504020204" pitchFamily="34" charset="0"/>
                              </a:rPr>
                              <a:t>Input</a:t>
                            </a:r>
                          </a:p>
                        </p:txBody>
                      </p:sp>
                      <p:cxnSp>
                        <p:nvCxnSpPr>
                          <p:cNvPr id="182" name="Straight Arrow Connector 181">
                            <a:extLst>
                              <a:ext uri="{FF2B5EF4-FFF2-40B4-BE49-F238E27FC236}">
                                <a16:creationId xmlns:a16="http://schemas.microsoft.com/office/drawing/2014/main" id="{A07BB07A-84AB-458D-8423-985F87712178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0" idx="2"/>
                          </p:cNvCxnSpPr>
                          <p:nvPr/>
                        </p:nvCxnSpPr>
                        <p:spPr>
                          <a:xfrm flipV="1">
                            <a:off x="5500432" y="4258009"/>
                            <a:ext cx="414626" cy="11397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Arrow Connector 182">
                            <a:extLst>
                              <a:ext uri="{FF2B5EF4-FFF2-40B4-BE49-F238E27FC236}">
                                <a16:creationId xmlns:a16="http://schemas.microsoft.com/office/drawing/2014/main" id="{16A9030B-DFBF-4CA9-BA9F-23C996BF01B8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2" idx="2"/>
                          </p:cNvCxnSpPr>
                          <p:nvPr/>
                        </p:nvCxnSpPr>
                        <p:spPr>
                          <a:xfrm flipV="1">
                            <a:off x="5500432" y="4627496"/>
                            <a:ext cx="414626" cy="770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4" name="Straight Arrow Connector 183">
                            <a:extLst>
                              <a:ext uri="{FF2B5EF4-FFF2-40B4-BE49-F238E27FC236}">
                                <a16:creationId xmlns:a16="http://schemas.microsoft.com/office/drawing/2014/main" id="{9D450600-7602-4C8D-B6FF-78D0A15D756E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3" idx="2"/>
                          </p:cNvCxnSpPr>
                          <p:nvPr/>
                        </p:nvCxnSpPr>
                        <p:spPr>
                          <a:xfrm flipV="1">
                            <a:off x="5500432" y="4996983"/>
                            <a:ext cx="414626" cy="40075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5" name="Straight Arrow Connector 184">
                            <a:extLst>
                              <a:ext uri="{FF2B5EF4-FFF2-40B4-BE49-F238E27FC236}">
                                <a16:creationId xmlns:a16="http://schemas.microsoft.com/office/drawing/2014/main" id="{AF467330-CAB9-43A8-92CB-BE6D1655829F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4" idx="2"/>
                          </p:cNvCxnSpPr>
                          <p:nvPr/>
                        </p:nvCxnSpPr>
                        <p:spPr>
                          <a:xfrm flipV="1">
                            <a:off x="5500432" y="5366470"/>
                            <a:ext cx="414626" cy="31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6" name="Straight Arrow Connector 185">
                            <a:extLst>
                              <a:ext uri="{FF2B5EF4-FFF2-40B4-BE49-F238E27FC236}">
                                <a16:creationId xmlns:a16="http://schemas.microsoft.com/office/drawing/2014/main" id="{1726CCF3-5174-4B73-86FD-BD22389622BE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5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338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Arrow Connector 186">
                            <a:extLst>
                              <a:ext uri="{FF2B5EF4-FFF2-40B4-BE49-F238E27FC236}">
                                <a16:creationId xmlns:a16="http://schemas.microsoft.com/office/drawing/2014/main" id="{077F4A09-EFF1-4C89-B404-95204D1BD19D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6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707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8" name="Straight Arrow Connector 187">
                            <a:extLst>
                              <a:ext uri="{FF2B5EF4-FFF2-40B4-BE49-F238E27FC236}">
                                <a16:creationId xmlns:a16="http://schemas.microsoft.com/office/drawing/2014/main" id="{455362EB-0C9A-4025-B1B1-2B26C213D643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93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10741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24DBA7FA-6523-4524-899B-65BC5AEE35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41767" y="3534134"/>
                        <a:ext cx="507896" cy="2295521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4"/>
                        </a:solidFill>
                      </a:ln>
                    </p:spPr>
                    <p:txBody>
                      <a:bodyPr vert="wordArtVert" wrap="square" rtlCol="0">
                        <a:spAutoFit/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CAF17"/>
                            </a:solidFill>
                            <a:latin typeface="Roboto Condensed" panose="02000000000000000000" pitchFamily="2" charset="0"/>
                            <a:ea typeface="Roboto Condensed" panose="02000000000000000000" pitchFamily="2" charset="0"/>
                            <a:cs typeface="Open Sans" panose="020B0606030504020204" pitchFamily="34" charset="0"/>
                          </a:rPr>
                          <a:t>Output</a:t>
                        </a:r>
                      </a:p>
                    </p:txBody>
                  </p:sp>
                </p:grpSp>
              </p:grpSp>
            </p:grp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451AE634-B2F7-47DB-910C-63F5FA03ED77}"/>
                    </a:ext>
                  </a:extLst>
                </p:cNvPr>
                <p:cNvSpPr/>
                <p:nvPr/>
              </p:nvSpPr>
              <p:spPr>
                <a:xfrm>
                  <a:off x="5781155" y="1312944"/>
                  <a:ext cx="778724" cy="491188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128D</a:t>
                  </a:r>
                </a:p>
              </p:txBody>
            </p:sp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97284B77-55BA-4A81-BC19-983E75D5D07A}"/>
                    </a:ext>
                  </a:extLst>
                </p:cNvPr>
                <p:cNvCxnSpPr>
                  <a:cxnSpLocks/>
                  <a:stCxn id="79" idx="3"/>
                  <a:endCxn id="511" idx="1"/>
                </p:cNvCxnSpPr>
                <p:nvPr/>
              </p:nvCxnSpPr>
              <p:spPr>
                <a:xfrm flipV="1">
                  <a:off x="4935840" y="1558538"/>
                  <a:ext cx="845315" cy="4135"/>
                </a:xfrm>
                <a:prstGeom prst="straightConnector1">
                  <a:avLst/>
                </a:prstGeom>
                <a:ln w="38100">
                  <a:solidFill>
                    <a:srgbClr val="FCAF1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920999-3785-4C73-BE7D-DA45A3552F6C}"/>
                  </a:ext>
                </a:extLst>
              </p:cNvPr>
              <p:cNvGrpSpPr/>
              <p:nvPr/>
            </p:nvGrpSpPr>
            <p:grpSpPr>
              <a:xfrm>
                <a:off x="420358" y="3202302"/>
                <a:ext cx="6139520" cy="3067860"/>
                <a:chOff x="420358" y="3202302"/>
                <a:chExt cx="6139520" cy="3067860"/>
              </a:xfrm>
            </p:grpSpPr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A56D4699-4D21-43AA-88B0-A5D7318D1ECC}"/>
                    </a:ext>
                  </a:extLst>
                </p:cNvPr>
                <p:cNvGrpSpPr/>
                <p:nvPr/>
              </p:nvGrpSpPr>
              <p:grpSpPr>
                <a:xfrm>
                  <a:off x="420358" y="3202302"/>
                  <a:ext cx="4913642" cy="3067860"/>
                  <a:chOff x="4111514" y="2927569"/>
                  <a:chExt cx="4913642" cy="3067860"/>
                </a:xfrm>
              </p:grpSpPr>
              <p:cxnSp>
                <p:nvCxnSpPr>
                  <p:cNvPr id="386" name="Straight Arrow Connector 385">
                    <a:extLst>
                      <a:ext uri="{FF2B5EF4-FFF2-40B4-BE49-F238E27FC236}">
                        <a16:creationId xmlns:a16="http://schemas.microsoft.com/office/drawing/2014/main" id="{EADCA595-EBB4-4BDB-9A66-D6E0C6566719}"/>
                      </a:ext>
                    </a:extLst>
                  </p:cNvPr>
                  <p:cNvCxnSpPr>
                    <a:cxnSpLocks/>
                    <a:stCxn id="417" idx="6"/>
                    <a:endCxn id="396" idx="1"/>
                  </p:cNvCxnSpPr>
                  <p:nvPr/>
                </p:nvCxnSpPr>
                <p:spPr>
                  <a:xfrm>
                    <a:off x="7671946" y="3577870"/>
                    <a:ext cx="447154" cy="76674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Arrow Connector 386">
                    <a:extLst>
                      <a:ext uri="{FF2B5EF4-FFF2-40B4-BE49-F238E27FC236}">
                        <a16:creationId xmlns:a16="http://schemas.microsoft.com/office/drawing/2014/main" id="{74CF9F48-49DA-4E5F-B8B1-2EBB5F3E6123}"/>
                      </a:ext>
                    </a:extLst>
                  </p:cNvPr>
                  <p:cNvCxnSpPr>
                    <a:cxnSpLocks/>
                    <a:stCxn id="418" idx="6"/>
                    <a:endCxn id="396" idx="1"/>
                  </p:cNvCxnSpPr>
                  <p:nvPr/>
                </p:nvCxnSpPr>
                <p:spPr>
                  <a:xfrm>
                    <a:off x="7671946" y="3925428"/>
                    <a:ext cx="447154" cy="4191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Straight Arrow Connector 387">
                    <a:extLst>
                      <a:ext uri="{FF2B5EF4-FFF2-40B4-BE49-F238E27FC236}">
                        <a16:creationId xmlns:a16="http://schemas.microsoft.com/office/drawing/2014/main" id="{9706F2A7-F295-40A0-AD83-3BD5A2311664}"/>
                      </a:ext>
                    </a:extLst>
                  </p:cNvPr>
                  <p:cNvCxnSpPr>
                    <a:cxnSpLocks/>
                    <a:stCxn id="419" idx="6"/>
                    <a:endCxn id="396" idx="1"/>
                  </p:cNvCxnSpPr>
                  <p:nvPr/>
                </p:nvCxnSpPr>
                <p:spPr>
                  <a:xfrm>
                    <a:off x="7671945" y="4268601"/>
                    <a:ext cx="447155" cy="7601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Arrow Connector 388">
                    <a:extLst>
                      <a:ext uri="{FF2B5EF4-FFF2-40B4-BE49-F238E27FC236}">
                        <a16:creationId xmlns:a16="http://schemas.microsoft.com/office/drawing/2014/main" id="{B90CDAAE-1A88-43AE-8E32-68582D515B3E}"/>
                      </a:ext>
                    </a:extLst>
                  </p:cNvPr>
                  <p:cNvCxnSpPr>
                    <a:cxnSpLocks/>
                    <a:stCxn id="420" idx="6"/>
                    <a:endCxn id="396" idx="1"/>
                  </p:cNvCxnSpPr>
                  <p:nvPr/>
                </p:nvCxnSpPr>
                <p:spPr>
                  <a:xfrm flipV="1">
                    <a:off x="7671945" y="4344612"/>
                    <a:ext cx="447155" cy="26716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Straight Arrow Connector 389">
                    <a:extLst>
                      <a:ext uri="{FF2B5EF4-FFF2-40B4-BE49-F238E27FC236}">
                        <a16:creationId xmlns:a16="http://schemas.microsoft.com/office/drawing/2014/main" id="{1B2B0F6D-7287-4C01-803A-F350AF040F58}"/>
                      </a:ext>
                    </a:extLst>
                  </p:cNvPr>
                  <p:cNvCxnSpPr>
                    <a:cxnSpLocks/>
                    <a:stCxn id="421" idx="6"/>
                    <a:endCxn id="396" idx="1"/>
                  </p:cNvCxnSpPr>
                  <p:nvPr/>
                </p:nvCxnSpPr>
                <p:spPr>
                  <a:xfrm flipV="1">
                    <a:off x="7671945" y="4344612"/>
                    <a:ext cx="447155" cy="61033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B96ADAE3-04A9-4D49-A866-62E5173BEB1B}"/>
                      </a:ext>
                    </a:extLst>
                  </p:cNvPr>
                  <p:cNvSpPr/>
                  <p:nvPr/>
                </p:nvSpPr>
                <p:spPr>
                  <a:xfrm>
                    <a:off x="4111515" y="2927569"/>
                    <a:ext cx="4913641" cy="3067860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1BBEE9C9-3E04-4205-AEB9-3078CE7B66CC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14" y="2982486"/>
                    <a:ext cx="4515482" cy="2982665"/>
                    <a:chOff x="4134181" y="3319769"/>
                    <a:chExt cx="4515482" cy="2982665"/>
                  </a:xfrm>
                </p:grpSpPr>
                <p:sp>
                  <p:nvSpPr>
                    <p:cNvPr id="393" name="TextBox 392">
                      <a:extLst>
                        <a:ext uri="{FF2B5EF4-FFF2-40B4-BE49-F238E27FC236}">
                          <a16:creationId xmlns:a16="http://schemas.microsoft.com/office/drawing/2014/main" id="{8C115BF1-8F3B-4D60-A27B-1BF8B2EA1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4181" y="5902324"/>
                      <a:ext cx="225414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dirty="0">
                          <a:solidFill>
                            <a:schemeClr val="accent4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FaceNet-based CNN</a:t>
                      </a:r>
                    </a:p>
                  </p:txBody>
                </p:sp>
                <p:grpSp>
                  <p:nvGrpSpPr>
                    <p:cNvPr id="394" name="Group 393">
                      <a:extLst>
                        <a:ext uri="{FF2B5EF4-FFF2-40B4-BE49-F238E27FC236}">
                          <a16:creationId xmlns:a16="http://schemas.microsoft.com/office/drawing/2014/main" id="{91886DE2-F8B4-4EAC-9BE6-FC1A30A0C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4273679" cy="2509886"/>
                      <a:chOff x="4375984" y="3319769"/>
                      <a:chExt cx="4273679" cy="2509886"/>
                    </a:xfrm>
                  </p:grpSpPr>
                  <p:grpSp>
                    <p:nvGrpSpPr>
                      <p:cNvPr id="395" name="Group 394">
                        <a:extLst>
                          <a:ext uri="{FF2B5EF4-FFF2-40B4-BE49-F238E27FC236}">
                            <a16:creationId xmlns:a16="http://schemas.microsoft.com/office/drawing/2014/main" id="{5C760CD3-CE0C-4D78-9E09-CC826618B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75984" y="3319769"/>
                        <a:ext cx="3318629" cy="2509886"/>
                        <a:chOff x="4992536" y="4109994"/>
                        <a:chExt cx="3318629" cy="2509886"/>
                      </a:xfrm>
                    </p:grpSpPr>
                    <p:sp>
                      <p:nvSpPr>
                        <p:cNvPr id="397" name="Oval 396">
                          <a:extLst>
                            <a:ext uri="{FF2B5EF4-FFF2-40B4-BE49-F238E27FC236}">
                              <a16:creationId xmlns:a16="http://schemas.microsoft.com/office/drawing/2014/main" id="{3997A5D9-99C1-41C9-BAAF-ADA663245B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10999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98" name="Group 397">
                          <a:extLst>
                            <a:ext uri="{FF2B5EF4-FFF2-40B4-BE49-F238E27FC236}">
                              <a16:creationId xmlns:a16="http://schemas.microsoft.com/office/drawing/2014/main" id="{C1D417C1-5D89-4B3D-AD6A-EABDDB30552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2536" y="4258009"/>
                          <a:ext cx="3318629" cy="2361871"/>
                          <a:chOff x="4992536" y="4258009"/>
                          <a:chExt cx="3318629" cy="2361871"/>
                        </a:xfrm>
                      </p:grpSpPr>
                      <p:sp>
                        <p:nvSpPr>
                          <p:cNvPr id="399" name="Oval 398">
                            <a:extLst>
                              <a:ext uri="{FF2B5EF4-FFF2-40B4-BE49-F238E27FC236}">
                                <a16:creationId xmlns:a16="http://schemas.microsoft.com/office/drawing/2014/main" id="{BF9A938D-9487-4BAA-8859-804583AC2B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47948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0" name="Oval 399">
                            <a:extLst>
                              <a:ext uri="{FF2B5EF4-FFF2-40B4-BE49-F238E27FC236}">
                                <a16:creationId xmlns:a16="http://schemas.microsoft.com/office/drawing/2014/main" id="{9F29A9D0-F582-4BF2-9DF5-96433D03F8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848968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1" name="Oval 400">
                            <a:extLst>
                              <a:ext uri="{FF2B5EF4-FFF2-40B4-BE49-F238E27FC236}">
                                <a16:creationId xmlns:a16="http://schemas.microsoft.com/office/drawing/2014/main" id="{E9166516-235C-4F59-A011-DD91071CE8E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218455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2" name="Oval 401">
                            <a:extLst>
                              <a:ext uri="{FF2B5EF4-FFF2-40B4-BE49-F238E27FC236}">
                                <a16:creationId xmlns:a16="http://schemas.microsoft.com/office/drawing/2014/main" id="{2EEA4A48-89D8-41BE-A62A-53E80D9D4F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58794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3" name="Oval 402">
                            <a:extLst>
                              <a:ext uri="{FF2B5EF4-FFF2-40B4-BE49-F238E27FC236}">
                                <a16:creationId xmlns:a16="http://schemas.microsoft.com/office/drawing/2014/main" id="{ACC6DD9E-C4E1-4589-97D7-550120BAE18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95742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4" name="Oval 403">
                            <a:extLst>
                              <a:ext uri="{FF2B5EF4-FFF2-40B4-BE49-F238E27FC236}">
                                <a16:creationId xmlns:a16="http://schemas.microsoft.com/office/drawing/2014/main" id="{5AD4FF78-1864-4078-9BC9-E015AFCBFB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5" name="Oval 404">
                            <a:extLst>
                              <a:ext uri="{FF2B5EF4-FFF2-40B4-BE49-F238E27FC236}">
                                <a16:creationId xmlns:a16="http://schemas.microsoft.com/office/drawing/2014/main" id="{8666EE4F-5246-4B8F-B04D-A2C26D1DA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72106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6" name="Oval 405">
                            <a:extLst>
                              <a:ext uri="{FF2B5EF4-FFF2-40B4-BE49-F238E27FC236}">
                                <a16:creationId xmlns:a16="http://schemas.microsoft.com/office/drawing/2014/main" id="{4848794A-E05F-47C4-AC2D-245D59AF19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06423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7" name="Oval 406">
                            <a:extLst>
                              <a:ext uri="{FF2B5EF4-FFF2-40B4-BE49-F238E27FC236}">
                                <a16:creationId xmlns:a16="http://schemas.microsoft.com/office/drawing/2014/main" id="{AD031509-BFC7-4E40-8D30-A91A6C3C0D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40740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8" name="Oval 407">
                            <a:extLst>
                              <a:ext uri="{FF2B5EF4-FFF2-40B4-BE49-F238E27FC236}">
                                <a16:creationId xmlns:a16="http://schemas.microsoft.com/office/drawing/2014/main" id="{27A75BC1-DD7A-4FE0-8886-EF421454F7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75058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9" name="Oval 408">
                            <a:extLst>
                              <a:ext uri="{FF2B5EF4-FFF2-40B4-BE49-F238E27FC236}">
                                <a16:creationId xmlns:a16="http://schemas.microsoft.com/office/drawing/2014/main" id="{A000B1EA-B6F4-4532-8D5C-6AD3C37EF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609265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0" name="Oval 409">
                            <a:extLst>
                              <a:ext uri="{FF2B5EF4-FFF2-40B4-BE49-F238E27FC236}">
                                <a16:creationId xmlns:a16="http://schemas.microsoft.com/office/drawing/2014/main" id="{2EF32B78-A822-4068-825F-E18E320AE8E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632385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1" name="Oval 410">
                            <a:extLst>
                              <a:ext uri="{FF2B5EF4-FFF2-40B4-BE49-F238E27FC236}">
                                <a16:creationId xmlns:a16="http://schemas.microsoft.com/office/drawing/2014/main" id="{74732326-501C-4563-80CE-708615B7ED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2" name="Oval 411">
                            <a:extLst>
                              <a:ext uri="{FF2B5EF4-FFF2-40B4-BE49-F238E27FC236}">
                                <a16:creationId xmlns:a16="http://schemas.microsoft.com/office/drawing/2014/main" id="{D34B831F-3804-48C3-B58A-BD233D114F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472367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3" name="Oval 412">
                            <a:extLst>
                              <a:ext uri="{FF2B5EF4-FFF2-40B4-BE49-F238E27FC236}">
                                <a16:creationId xmlns:a16="http://schemas.microsoft.com/office/drawing/2014/main" id="{B4431EFC-4EB7-4590-B038-FB11978E45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07696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4" name="Oval 413">
                            <a:extLst>
                              <a:ext uri="{FF2B5EF4-FFF2-40B4-BE49-F238E27FC236}">
                                <a16:creationId xmlns:a16="http://schemas.microsoft.com/office/drawing/2014/main" id="{15078788-639C-4B03-AB30-30293DC7CE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42713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5" name="Oval 414">
                            <a:extLst>
                              <a:ext uri="{FF2B5EF4-FFF2-40B4-BE49-F238E27FC236}">
                                <a16:creationId xmlns:a16="http://schemas.microsoft.com/office/drawing/2014/main" id="{BC587A4C-065A-485D-AF32-E51316AFE9D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3607" y="578213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6" name="Oval 415">
                            <a:extLst>
                              <a:ext uri="{FF2B5EF4-FFF2-40B4-BE49-F238E27FC236}">
                                <a16:creationId xmlns:a16="http://schemas.microsoft.com/office/drawing/2014/main" id="{94EC81EC-6D66-42F0-8F5A-5052916304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61410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7" name="Oval 416">
                            <a:extLst>
                              <a:ext uri="{FF2B5EF4-FFF2-40B4-BE49-F238E27FC236}">
                                <a16:creationId xmlns:a16="http://schemas.microsoft.com/office/drawing/2014/main" id="{B6614153-D5EE-4319-8365-DAEB049F4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55736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8" name="Oval 417">
                            <a:extLst>
                              <a:ext uri="{FF2B5EF4-FFF2-40B4-BE49-F238E27FC236}">
                                <a16:creationId xmlns:a16="http://schemas.microsoft.com/office/drawing/2014/main" id="{3BE424A2-DBE6-477C-A8B4-9145B44E0B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90492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9" name="Oval 418">
                            <a:extLst>
                              <a:ext uri="{FF2B5EF4-FFF2-40B4-BE49-F238E27FC236}">
                                <a16:creationId xmlns:a16="http://schemas.microsoft.com/office/drawing/2014/main" id="{60CB92B2-E40E-4097-8390-7B5A6A7E50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24809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0" name="Oval 419">
                            <a:extLst>
                              <a:ext uri="{FF2B5EF4-FFF2-40B4-BE49-F238E27FC236}">
                                <a16:creationId xmlns:a16="http://schemas.microsoft.com/office/drawing/2014/main" id="{375F1DC2-E329-48C1-8940-3554097672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5912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1" name="Oval 420">
                            <a:extLst>
                              <a:ext uri="{FF2B5EF4-FFF2-40B4-BE49-F238E27FC236}">
                                <a16:creationId xmlns:a16="http://schemas.microsoft.com/office/drawing/2014/main" id="{57BAFAA8-530C-44D6-80CF-1A0DF4F2115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93444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22" name="Straight Arrow Connector 421">
                            <a:extLst>
                              <a:ext uri="{FF2B5EF4-FFF2-40B4-BE49-F238E27FC236}">
                                <a16:creationId xmlns:a16="http://schemas.microsoft.com/office/drawing/2014/main" id="{EB11687D-88E9-4E98-9C15-B169D91946C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4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26350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3" name="Straight Arrow Connector 422">
                            <a:extLst>
                              <a:ext uri="{FF2B5EF4-FFF2-40B4-BE49-F238E27FC236}">
                                <a16:creationId xmlns:a16="http://schemas.microsoft.com/office/drawing/2014/main" id="{F05538CC-FF7B-4731-86C6-1F0863A6CB56}"/>
                              </a:ext>
                            </a:extLst>
                          </p:cNvPr>
                          <p:cNvCxnSpPr>
                            <a:cxnSpLocks/>
                            <a:stCxn id="399" idx="6"/>
                            <a:endCxn id="404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059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4" name="Straight Arrow Connector 423">
                            <a:extLst>
                              <a:ext uri="{FF2B5EF4-FFF2-40B4-BE49-F238E27FC236}">
                                <a16:creationId xmlns:a16="http://schemas.microsoft.com/office/drawing/2014/main" id="{17FF9B99-1FB2-49FD-A32B-FED10F790C2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5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61106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5" name="Straight Arrow Connector 424">
                            <a:extLst>
                              <a:ext uri="{FF2B5EF4-FFF2-40B4-BE49-F238E27FC236}">
                                <a16:creationId xmlns:a16="http://schemas.microsoft.com/office/drawing/2014/main" id="{E970B3EA-8189-45C5-9DB3-41164A41A4EC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6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954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6" name="Straight Arrow Connector 425">
                            <a:extLst>
                              <a:ext uri="{FF2B5EF4-FFF2-40B4-BE49-F238E27FC236}">
                                <a16:creationId xmlns:a16="http://schemas.microsoft.com/office/drawing/2014/main" id="{9B013671-6A34-4E40-8CEC-5230386F0E02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2974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7" name="Straight Arrow Connector 426">
                            <a:extLst>
                              <a:ext uri="{FF2B5EF4-FFF2-40B4-BE49-F238E27FC236}">
                                <a16:creationId xmlns:a16="http://schemas.microsoft.com/office/drawing/2014/main" id="{9131B191-43FF-4058-9D21-D672B42BD40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64058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8" name="Straight Arrow Connector 427">
                            <a:extLst>
                              <a:ext uri="{FF2B5EF4-FFF2-40B4-BE49-F238E27FC236}">
                                <a16:creationId xmlns:a16="http://schemas.microsoft.com/office/drawing/2014/main" id="{24CC1B63-6931-4CF3-AA40-7E86FF1F72E6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5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12790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9" name="Straight Arrow Connector 428">
                            <a:extLst>
                              <a:ext uri="{FF2B5EF4-FFF2-40B4-BE49-F238E27FC236}">
                                <a16:creationId xmlns:a16="http://schemas.microsoft.com/office/drawing/2014/main" id="{AD60B25F-5677-47D7-B1F3-D1277A716ED4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5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49739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0" name="Straight Arrow Connector 429">
                            <a:extLst>
                              <a:ext uri="{FF2B5EF4-FFF2-40B4-BE49-F238E27FC236}">
                                <a16:creationId xmlns:a16="http://schemas.microsoft.com/office/drawing/2014/main" id="{28BE2A66-08B7-4C94-AF23-C52ACAC87217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7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18053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1" name="Straight Arrow Connector 430">
                            <a:extLst>
                              <a:ext uri="{FF2B5EF4-FFF2-40B4-BE49-F238E27FC236}">
                                <a16:creationId xmlns:a16="http://schemas.microsoft.com/office/drawing/2014/main" id="{F8C9F852-CE16-4D0F-BB71-89868A5B4983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5735957"/>
                            <a:ext cx="428456" cy="1626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2" name="Straight Arrow Connector 431">
                            <a:extLst>
                              <a:ext uri="{FF2B5EF4-FFF2-40B4-BE49-F238E27FC236}">
                                <a16:creationId xmlns:a16="http://schemas.microsoft.com/office/drawing/2014/main" id="{2B6F17AC-57C1-4B8E-AF91-BF731B73B44E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54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3" name="Straight Arrow Connector 432">
                            <a:extLst>
                              <a:ext uri="{FF2B5EF4-FFF2-40B4-BE49-F238E27FC236}">
                                <a16:creationId xmlns:a16="http://schemas.microsoft.com/office/drawing/2014/main" id="{69F0891F-B5A9-4062-8A2E-F06640D22349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8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20684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4" name="Straight Arrow Connector 433">
                            <a:extLst>
                              <a:ext uri="{FF2B5EF4-FFF2-40B4-BE49-F238E27FC236}">
                                <a16:creationId xmlns:a16="http://schemas.microsoft.com/office/drawing/2014/main" id="{9DB1ED30-017D-4E42-AB65-D864E3C44409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9" idx="2"/>
                          </p:cNvCxnSpPr>
                          <p:nvPr/>
                        </p:nvCxnSpPr>
                        <p:spPr>
                          <a:xfrm>
                            <a:off x="6197929" y="6105444"/>
                            <a:ext cx="428456" cy="1352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5" name="Straight Arrow Connector 434">
                            <a:extLst>
                              <a:ext uri="{FF2B5EF4-FFF2-40B4-BE49-F238E27FC236}">
                                <a16:creationId xmlns:a16="http://schemas.microsoft.com/office/drawing/2014/main" id="{13232989-2CE6-4C23-9D1A-D188E28E88A8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25961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6" name="Straight Arrow Connector 435">
                            <a:extLst>
                              <a:ext uri="{FF2B5EF4-FFF2-40B4-BE49-F238E27FC236}">
                                <a16:creationId xmlns:a16="http://schemas.microsoft.com/office/drawing/2014/main" id="{0E3B2E5C-0CBE-4AE6-96D7-56DD70CA98B7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9" idx="2"/>
                          </p:cNvCxnSpPr>
                          <p:nvPr/>
                        </p:nvCxnSpPr>
                        <p:spPr>
                          <a:xfrm flipV="1">
                            <a:off x="6197929" y="6240674"/>
                            <a:ext cx="428456" cy="23119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7" name="Straight Arrow Connector 436">
                            <a:extLst>
                              <a:ext uri="{FF2B5EF4-FFF2-40B4-BE49-F238E27FC236}">
                                <a16:creationId xmlns:a16="http://schemas.microsoft.com/office/drawing/2014/main" id="{41C92B37-83E0-4197-A940-99BB880C95ED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8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57327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8" name="Straight Arrow Connector 437">
                            <a:extLst>
                              <a:ext uri="{FF2B5EF4-FFF2-40B4-BE49-F238E27FC236}">
                                <a16:creationId xmlns:a16="http://schemas.microsoft.com/office/drawing/2014/main" id="{0A5C8601-25B8-4902-ABC9-F86B91317E1A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523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9" name="Straight Arrow Connector 438">
                            <a:extLst>
                              <a:ext uri="{FF2B5EF4-FFF2-40B4-BE49-F238E27FC236}">
                                <a16:creationId xmlns:a16="http://schemas.microsoft.com/office/drawing/2014/main" id="{E18B30A2-581B-4544-8152-A29D2E1F5A7C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1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9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0" name="Straight Arrow Connector 439">
                            <a:extLst>
                              <a:ext uri="{FF2B5EF4-FFF2-40B4-BE49-F238E27FC236}">
                                <a16:creationId xmlns:a16="http://schemas.microsoft.com/office/drawing/2014/main" id="{2763C47C-089F-4511-AC10-86CFE6E8B9CA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2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3501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1" name="Straight Arrow Connector 440">
                            <a:extLst>
                              <a:ext uri="{FF2B5EF4-FFF2-40B4-BE49-F238E27FC236}">
                                <a16:creationId xmlns:a16="http://schemas.microsoft.com/office/drawing/2014/main" id="{09076043-9470-4FDF-8FF9-6083A98A9FD4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70346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2" name="Straight Arrow Connector 441">
                            <a:extLst>
                              <a:ext uri="{FF2B5EF4-FFF2-40B4-BE49-F238E27FC236}">
                                <a16:creationId xmlns:a16="http://schemas.microsoft.com/office/drawing/2014/main" id="{E340E0C8-86BB-40CE-973A-072E9657AAB8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105363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3" name="Straight Arrow Connector 442">
                            <a:extLst>
                              <a:ext uri="{FF2B5EF4-FFF2-40B4-BE49-F238E27FC236}">
                                <a16:creationId xmlns:a16="http://schemas.microsoft.com/office/drawing/2014/main" id="{8196D8C0-3707-4720-A402-3BE7A2CD58C7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4351" cy="140862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4" name="Straight Arrow Connector 443">
                            <a:extLst>
                              <a:ext uri="{FF2B5EF4-FFF2-40B4-BE49-F238E27FC236}">
                                <a16:creationId xmlns:a16="http://schemas.microsoft.com/office/drawing/2014/main" id="{6FE444E2-C43B-4F00-9FCF-D715FD533EFA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17675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5" name="Straight Arrow Connector 444">
                            <a:extLst>
                              <a:ext uri="{FF2B5EF4-FFF2-40B4-BE49-F238E27FC236}">
                                <a16:creationId xmlns:a16="http://schemas.microsoft.com/office/drawing/2014/main" id="{8774D390-8D7A-4955-9639-FFCE96B3D45F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2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136898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6" name="Straight Arrow Connector 445">
                            <a:extLst>
                              <a:ext uri="{FF2B5EF4-FFF2-40B4-BE49-F238E27FC236}">
                                <a16:creationId xmlns:a16="http://schemas.microsoft.com/office/drawing/2014/main" id="{ACFE5066-FFBD-4975-9A07-39C003B74877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4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66552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7" name="Straight Arrow Connector 446">
                            <a:extLst>
                              <a:ext uri="{FF2B5EF4-FFF2-40B4-BE49-F238E27FC236}">
                                <a16:creationId xmlns:a16="http://schemas.microsoft.com/office/drawing/2014/main" id="{FA8D1D49-B70E-420E-8D27-5789F21FE701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6240674"/>
                            <a:ext cx="403398" cy="484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8" name="Straight Arrow Connector 447">
                            <a:extLst>
                              <a:ext uri="{FF2B5EF4-FFF2-40B4-BE49-F238E27FC236}">
                                <a16:creationId xmlns:a16="http://schemas.microsoft.com/office/drawing/2014/main" id="{00944C72-4671-4D5C-AE6D-47423F390E3B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12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9" name="Straight Arrow Connector 448">
                            <a:extLst>
                              <a:ext uri="{FF2B5EF4-FFF2-40B4-BE49-F238E27FC236}">
                                <a16:creationId xmlns:a16="http://schemas.microsoft.com/office/drawing/2014/main" id="{4809F18E-B3CA-4508-9F14-6E877E25CC65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2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03398" cy="261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0" name="Straight Arrow Connector 449">
                            <a:extLst>
                              <a:ext uri="{FF2B5EF4-FFF2-40B4-BE49-F238E27FC236}">
                                <a16:creationId xmlns:a16="http://schemas.microsoft.com/office/drawing/2014/main" id="{E75BF35B-8AA1-4279-B25A-117844F88087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10930" cy="19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1" name="Straight Arrow Connector 450">
                            <a:extLst>
                              <a:ext uri="{FF2B5EF4-FFF2-40B4-BE49-F238E27FC236}">
                                <a16:creationId xmlns:a16="http://schemas.microsoft.com/office/drawing/2014/main" id="{C5524F77-9591-47C9-A46B-F1A3E325706D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362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2" name="Straight Arrow Connector 451">
                            <a:extLst>
                              <a:ext uri="{FF2B5EF4-FFF2-40B4-BE49-F238E27FC236}">
                                <a16:creationId xmlns:a16="http://schemas.microsoft.com/office/drawing/2014/main" id="{C33F3FF3-7A7D-4846-B0A0-3FA731679C58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355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3" name="Straight Arrow Connector 452">
                            <a:extLst>
                              <a:ext uri="{FF2B5EF4-FFF2-40B4-BE49-F238E27FC236}">
                                <a16:creationId xmlns:a16="http://schemas.microsoft.com/office/drawing/2014/main" id="{98510BA2-0461-4985-8703-154EEF7D529A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1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347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4" name="Straight Arrow Connector 453">
                            <a:extLst>
                              <a:ext uri="{FF2B5EF4-FFF2-40B4-BE49-F238E27FC236}">
                                <a16:creationId xmlns:a16="http://schemas.microsoft.com/office/drawing/2014/main" id="{F9BBC530-1F2A-4976-9EAA-F62C7CD29868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4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323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5" name="Straight Arrow Connector 454">
                            <a:extLst>
                              <a:ext uri="{FF2B5EF4-FFF2-40B4-BE49-F238E27FC236}">
                                <a16:creationId xmlns:a16="http://schemas.microsoft.com/office/drawing/2014/main" id="{CB56A37E-4964-4DD8-8DD4-1EE233F7307A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4351" cy="315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6" name="Straight Arrow Connector 455">
                            <a:extLst>
                              <a:ext uri="{FF2B5EF4-FFF2-40B4-BE49-F238E27FC236}">
                                <a16:creationId xmlns:a16="http://schemas.microsoft.com/office/drawing/2014/main" id="{9D5CEAB6-9748-4230-B543-432068B9CADC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3398" cy="39048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7" name="Straight Arrow Connector 456">
                            <a:extLst>
                              <a:ext uri="{FF2B5EF4-FFF2-40B4-BE49-F238E27FC236}">
                                <a16:creationId xmlns:a16="http://schemas.microsoft.com/office/drawing/2014/main" id="{17CE08A4-7622-43C4-B53B-CDFD4258303D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04351" cy="3747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8" name="Straight Arrow Connector 457">
                            <a:extLst>
                              <a:ext uri="{FF2B5EF4-FFF2-40B4-BE49-F238E27FC236}">
                                <a16:creationId xmlns:a16="http://schemas.microsoft.com/office/drawing/2014/main" id="{E037A597-3898-4517-A523-F877EC002ABC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3" idx="2"/>
                          </p:cNvCxnSpPr>
                          <p:nvPr/>
                        </p:nvCxnSpPr>
                        <p:spPr>
                          <a:xfrm flipV="1">
                            <a:off x="6909256" y="5224981"/>
                            <a:ext cx="410930" cy="330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9" name="Straight Arrow Connector 458">
                            <a:extLst>
                              <a:ext uri="{FF2B5EF4-FFF2-40B4-BE49-F238E27FC236}">
                                <a16:creationId xmlns:a16="http://schemas.microsoft.com/office/drawing/2014/main" id="{98AE9EFE-BFB2-43DA-ADA2-D34F35B5FE17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7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18386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0" name="Straight Arrow Connector 459">
                            <a:extLst>
                              <a:ext uri="{FF2B5EF4-FFF2-40B4-BE49-F238E27FC236}">
                                <a16:creationId xmlns:a16="http://schemas.microsoft.com/office/drawing/2014/main" id="{0C3B445F-9072-46EA-8171-C1F433E02318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8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9" cy="1812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1" name="Straight Arrow Connector 460">
                            <a:extLst>
                              <a:ext uri="{FF2B5EF4-FFF2-40B4-BE49-F238E27FC236}">
                                <a16:creationId xmlns:a16="http://schemas.microsoft.com/office/drawing/2014/main" id="{8D805FF8-7DCA-48A6-B134-CFA85C2CB57B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171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2" name="Straight Arrow Connector 461">
                            <a:extLst>
                              <a:ext uri="{FF2B5EF4-FFF2-40B4-BE49-F238E27FC236}">
                                <a16:creationId xmlns:a16="http://schemas.microsoft.com/office/drawing/2014/main" id="{66939421-0DC7-4332-926C-079C088B465C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164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3" name="Straight Arrow Connector 462">
                            <a:extLst>
                              <a:ext uri="{FF2B5EF4-FFF2-40B4-BE49-F238E27FC236}">
                                <a16:creationId xmlns:a16="http://schemas.microsoft.com/office/drawing/2014/main" id="{14B08029-8F9A-44CB-9B59-BB5F3C484E75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4" name="Straight Arrow Connector 463">
                            <a:extLst>
                              <a:ext uri="{FF2B5EF4-FFF2-40B4-BE49-F238E27FC236}">
                                <a16:creationId xmlns:a16="http://schemas.microsoft.com/office/drawing/2014/main" id="{3BCC1A5B-B95D-420E-B4F5-1669E4423650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21" idx="2"/>
                          </p:cNvCxnSpPr>
                          <p:nvPr/>
                        </p:nvCxnSpPr>
                        <p:spPr>
                          <a:xfrm flipV="1">
                            <a:off x="7595525" y="6082455"/>
                            <a:ext cx="432768" cy="2066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5" name="Straight Arrow Connector 464">
                            <a:extLst>
                              <a:ext uri="{FF2B5EF4-FFF2-40B4-BE49-F238E27FC236}">
                                <a16:creationId xmlns:a16="http://schemas.microsoft.com/office/drawing/2014/main" id="{0C94527F-F430-408F-B046-9C9D4ECDC667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20" idx="2"/>
                          </p:cNvCxnSpPr>
                          <p:nvPr/>
                        </p:nvCxnSpPr>
                        <p:spPr>
                          <a:xfrm flipV="1">
                            <a:off x="7595525" y="5739282"/>
                            <a:ext cx="432768" cy="54980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6" name="Straight Arrow Connector 465">
                            <a:extLst>
                              <a:ext uri="{FF2B5EF4-FFF2-40B4-BE49-F238E27FC236}">
                                <a16:creationId xmlns:a16="http://schemas.microsoft.com/office/drawing/2014/main" id="{4F22B9A2-DBD5-410D-A040-F4A09F1D1C43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595525" y="5396109"/>
                            <a:ext cx="432768" cy="8929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7" name="Straight Arrow Connector 466">
                            <a:extLst>
                              <a:ext uri="{FF2B5EF4-FFF2-40B4-BE49-F238E27FC236}">
                                <a16:creationId xmlns:a16="http://schemas.microsoft.com/office/drawing/2014/main" id="{13F2798D-14EF-4531-B0A9-9997146992D8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595525" y="5052936"/>
                            <a:ext cx="432769" cy="123614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8" name="Straight Arrow Connector 467">
                            <a:extLst>
                              <a:ext uri="{FF2B5EF4-FFF2-40B4-BE49-F238E27FC236}">
                                <a16:creationId xmlns:a16="http://schemas.microsoft.com/office/drawing/2014/main" id="{03536D7E-CCC8-4434-942F-AE140EA057F4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58370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9" name="Straight Arrow Connector 468">
                            <a:extLst>
                              <a:ext uri="{FF2B5EF4-FFF2-40B4-BE49-F238E27FC236}">
                                <a16:creationId xmlns:a16="http://schemas.microsoft.com/office/drawing/2014/main" id="{3960769E-98C6-4948-AE26-30272764A02B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8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531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0" name="Straight Arrow Connector 469">
                            <a:extLst>
                              <a:ext uri="{FF2B5EF4-FFF2-40B4-BE49-F238E27FC236}">
                                <a16:creationId xmlns:a16="http://schemas.microsoft.com/office/drawing/2014/main" id="{765A3BC4-36AC-4F2B-8692-DA1F9A7039E2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874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1" name="Straight Arrow Connector 470">
                            <a:extLst>
                              <a:ext uri="{FF2B5EF4-FFF2-40B4-BE49-F238E27FC236}">
                                <a16:creationId xmlns:a16="http://schemas.microsoft.com/office/drawing/2014/main" id="{CDFD58C0-E7BF-487E-B2CE-8CCBC4CC89E5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217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2" name="Straight Arrow Connector 471">
                            <a:extLst>
                              <a:ext uri="{FF2B5EF4-FFF2-40B4-BE49-F238E27FC236}">
                                <a16:creationId xmlns:a16="http://schemas.microsoft.com/office/drawing/2014/main" id="{910FCB78-3E8B-4964-92F8-432D5524F78A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56093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3" name="Straight Arrow Connector 472">
                            <a:extLst>
                              <a:ext uri="{FF2B5EF4-FFF2-40B4-BE49-F238E27FC236}">
                                <a16:creationId xmlns:a16="http://schemas.microsoft.com/office/drawing/2014/main" id="{3195B10C-63F7-4825-B6A1-C5B12335D7E5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663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4" name="Straight Arrow Connector 473">
                            <a:extLst>
                              <a:ext uri="{FF2B5EF4-FFF2-40B4-BE49-F238E27FC236}">
                                <a16:creationId xmlns:a16="http://schemas.microsoft.com/office/drawing/2014/main" id="{17BBC6DA-6EEC-413E-B257-DC6523402FA1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524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5" name="Straight Arrow Connector 474">
                            <a:extLst>
                              <a:ext uri="{FF2B5EF4-FFF2-40B4-BE49-F238E27FC236}">
                                <a16:creationId xmlns:a16="http://schemas.microsoft.com/office/drawing/2014/main" id="{37F9CA2B-A729-4BCD-91E2-8947BBB6AB9E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867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6" name="Straight Arrow Connector 475">
                            <a:extLst>
                              <a:ext uri="{FF2B5EF4-FFF2-40B4-BE49-F238E27FC236}">
                                <a16:creationId xmlns:a16="http://schemas.microsoft.com/office/drawing/2014/main" id="{D7C0E738-83C5-495A-B353-E60B2B0EA3F9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1210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7" name="Straight Arrow Connector 476">
                            <a:extLst>
                              <a:ext uri="{FF2B5EF4-FFF2-40B4-BE49-F238E27FC236}">
                                <a16:creationId xmlns:a16="http://schemas.microsoft.com/office/drawing/2014/main" id="{AD0F1256-4134-4F8F-AFC8-A952D3E9159C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172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8" name="Straight Arrow Connector 477">
                            <a:extLst>
                              <a:ext uri="{FF2B5EF4-FFF2-40B4-BE49-F238E27FC236}">
                                <a16:creationId xmlns:a16="http://schemas.microsoft.com/office/drawing/2014/main" id="{581D1E54-C0F7-4927-B720-6627DD463946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514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9" name="Straight Arrow Connector 478">
                            <a:extLst>
                              <a:ext uri="{FF2B5EF4-FFF2-40B4-BE49-F238E27FC236}">
                                <a16:creationId xmlns:a16="http://schemas.microsoft.com/office/drawing/2014/main" id="{792E2299-D066-4B9D-9C90-97432332553F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85747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0" name="Straight Arrow Connector 479">
                            <a:extLst>
                              <a:ext uri="{FF2B5EF4-FFF2-40B4-BE49-F238E27FC236}">
                                <a16:creationId xmlns:a16="http://schemas.microsoft.com/office/drawing/2014/main" id="{1C469386-5958-4999-A433-B7259388E1FE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603057" y="5396109"/>
                            <a:ext cx="425236" cy="179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1" name="Straight Arrow Connector 480">
                            <a:extLst>
                              <a:ext uri="{FF2B5EF4-FFF2-40B4-BE49-F238E27FC236}">
                                <a16:creationId xmlns:a16="http://schemas.microsoft.com/office/drawing/2014/main" id="{4555DF7F-4B9F-4980-B06F-0C0F328A9B2C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507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2" name="Straight Arrow Connector 481">
                            <a:extLst>
                              <a:ext uri="{FF2B5EF4-FFF2-40B4-BE49-F238E27FC236}">
                                <a16:creationId xmlns:a16="http://schemas.microsoft.com/office/drawing/2014/main" id="{9BDB4C11-6AD4-4DC4-B6BE-F0AB26DBBB8E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5222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3" name="Straight Arrow Connector 482">
                            <a:extLst>
                              <a:ext uri="{FF2B5EF4-FFF2-40B4-BE49-F238E27FC236}">
                                <a16:creationId xmlns:a16="http://schemas.microsoft.com/office/drawing/2014/main" id="{73BF542A-CEBC-4CAC-BEF8-15AC6F7AC084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603057" y="4705378"/>
                            <a:ext cx="425237" cy="86977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4" name="Straight Arrow Connector 483">
                            <a:extLst>
                              <a:ext uri="{FF2B5EF4-FFF2-40B4-BE49-F238E27FC236}">
                                <a16:creationId xmlns:a16="http://schemas.microsoft.com/office/drawing/2014/main" id="{81B61B48-37B5-44C3-AB7E-16837936AAAE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596478" y="5396109"/>
                            <a:ext cx="431815" cy="5340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5" name="Straight Arrow Connector 484">
                            <a:extLst>
                              <a:ext uri="{FF2B5EF4-FFF2-40B4-BE49-F238E27FC236}">
                                <a16:creationId xmlns:a16="http://schemas.microsoft.com/office/drawing/2014/main" id="{EA7BF33F-05E6-442A-8967-0B3D625C9349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0" idx="2"/>
                          </p:cNvCxnSpPr>
                          <p:nvPr/>
                        </p:nvCxnSpPr>
                        <p:spPr>
                          <a:xfrm flipV="1">
                            <a:off x="7596478" y="5739282"/>
                            <a:ext cx="431815" cy="1908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6" name="Straight Arrow Connector 485">
                            <a:extLst>
                              <a:ext uri="{FF2B5EF4-FFF2-40B4-BE49-F238E27FC236}">
                                <a16:creationId xmlns:a16="http://schemas.microsoft.com/office/drawing/2014/main" id="{76329AA7-10F9-42E7-B059-B18D3D340B91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6478" y="4705378"/>
                            <a:ext cx="431816" cy="122476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7" name="Straight Arrow Connector 486">
                            <a:extLst>
                              <a:ext uri="{FF2B5EF4-FFF2-40B4-BE49-F238E27FC236}">
                                <a16:creationId xmlns:a16="http://schemas.microsoft.com/office/drawing/2014/main" id="{C11B40BD-AE1B-46EE-9673-805ADE466FBA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8" name="Straight Arrow Connector 487">
                            <a:extLst>
                              <a:ext uri="{FF2B5EF4-FFF2-40B4-BE49-F238E27FC236}">
                                <a16:creationId xmlns:a16="http://schemas.microsoft.com/office/drawing/2014/main" id="{454EDE8F-0645-4080-9D10-13D21183ECAA}"/>
                              </a:ext>
                            </a:extLst>
                          </p:cNvPr>
                          <p:cNvCxnSpPr>
                            <a:cxnSpLocks/>
                            <a:stCxn id="399" idx="6"/>
                            <a:endCxn id="405" idx="2"/>
                          </p:cNvCxnSpPr>
                          <p:nvPr/>
                        </p:nvCxnSpPr>
                        <p:spPr>
                          <a:xfrm>
                            <a:off x="6197929" y="4627496"/>
                            <a:ext cx="428456" cy="24158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9" name="Straight Arrow Connector 488">
                            <a:extLst>
                              <a:ext uri="{FF2B5EF4-FFF2-40B4-BE49-F238E27FC236}">
                                <a16:creationId xmlns:a16="http://schemas.microsoft.com/office/drawing/2014/main" id="{1AE946E5-6320-476C-A3F3-82FD4C60D8AB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6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215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0" name="Straight Arrow Connector 489">
                            <a:extLst>
                              <a:ext uri="{FF2B5EF4-FFF2-40B4-BE49-F238E27FC236}">
                                <a16:creationId xmlns:a16="http://schemas.microsoft.com/office/drawing/2014/main" id="{EEFB28ED-500B-4B95-9E45-05F05DD08373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55843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1" name="Straight Arrow Connector 490">
                            <a:extLst>
                              <a:ext uri="{FF2B5EF4-FFF2-40B4-BE49-F238E27FC236}">
                                <a16:creationId xmlns:a16="http://schemas.microsoft.com/office/drawing/2014/main" id="{4B01530A-CB14-4BB4-A154-ED10447CAF92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1889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2" name="Straight Arrow Connector 491">
                            <a:extLst>
                              <a:ext uri="{FF2B5EF4-FFF2-40B4-BE49-F238E27FC236}">
                                <a16:creationId xmlns:a16="http://schemas.microsoft.com/office/drawing/2014/main" id="{D05049E1-A5A2-454E-968C-DDA0D84612AD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2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340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3" name="Straight Arrow Connector 492">
                            <a:extLst>
                              <a:ext uri="{FF2B5EF4-FFF2-40B4-BE49-F238E27FC236}">
                                <a16:creationId xmlns:a16="http://schemas.microsoft.com/office/drawing/2014/main" id="{48C34011-2F90-4198-98CD-33AC8FDF9092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5321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4" name="Straight Arrow Connector 493">
                            <a:extLst>
                              <a:ext uri="{FF2B5EF4-FFF2-40B4-BE49-F238E27FC236}">
                                <a16:creationId xmlns:a16="http://schemas.microsoft.com/office/drawing/2014/main" id="{3AEA586F-CBE7-40C4-A8FC-1420376E1A72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7060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5" name="Straight Arrow Connector 494">
                            <a:extLst>
                              <a:ext uri="{FF2B5EF4-FFF2-40B4-BE49-F238E27FC236}">
                                <a16:creationId xmlns:a16="http://schemas.microsoft.com/office/drawing/2014/main" id="{3B78636E-FE59-4070-B606-D0145F999B0E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1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137707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6" name="Straight Arrow Connector 495">
                            <a:extLst>
                              <a:ext uri="{FF2B5EF4-FFF2-40B4-BE49-F238E27FC236}">
                                <a16:creationId xmlns:a16="http://schemas.microsoft.com/office/drawing/2014/main" id="{117182A1-0627-4CD3-B1D6-09FEA5F50C3E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7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55002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7" name="Straight Arrow Connector 496">
                            <a:extLst>
                              <a:ext uri="{FF2B5EF4-FFF2-40B4-BE49-F238E27FC236}">
                                <a16:creationId xmlns:a16="http://schemas.microsoft.com/office/drawing/2014/main" id="{0353CE9E-2118-4AF7-A8BE-3C470E265381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4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58392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98" name="TextBox 497">
                            <a:extLst>
                              <a:ext uri="{FF2B5EF4-FFF2-40B4-BE49-F238E27FC236}">
                                <a16:creationId xmlns:a16="http://schemas.microsoft.com/office/drawing/2014/main" id="{412631C2-0537-43AB-B2DC-5A55E9797FA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92536" y="4382073"/>
                            <a:ext cx="507896" cy="2031325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solidFill>
                              <a:schemeClr val="accent4"/>
                            </a:solidFill>
                          </a:ln>
                        </p:spPr>
                        <p:txBody>
                          <a:bodyPr vert="wordArtVert" wrap="square" rtlCol="0">
                            <a:spAutoFit/>
                            <a:scene3d>
                              <a:camera prst="orthographicFront">
                                <a:rot lat="0" lon="0" rev="0"/>
                              </a:camera>
                              <a:lightRig rig="threePt" dir="t"/>
                            </a:scene3d>
                          </a:bodyPr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FCAF17"/>
                                </a:solidFill>
                                <a:latin typeface="Roboto Condensed" panose="02000000000000000000" pitchFamily="2" charset="0"/>
                                <a:ea typeface="Roboto Condensed" panose="02000000000000000000" pitchFamily="2" charset="0"/>
                                <a:cs typeface="Open Sans" panose="020B0606030504020204" pitchFamily="34" charset="0"/>
                              </a:rPr>
                              <a:t>Input</a:t>
                            </a:r>
                          </a:p>
                        </p:txBody>
                      </p:sp>
                      <p:cxnSp>
                        <p:nvCxnSpPr>
                          <p:cNvPr id="499" name="Straight Arrow Connector 498">
                            <a:extLst>
                              <a:ext uri="{FF2B5EF4-FFF2-40B4-BE49-F238E27FC236}">
                                <a16:creationId xmlns:a16="http://schemas.microsoft.com/office/drawing/2014/main" id="{795A1DC0-166E-42D1-A424-B85D9580F0CE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397" idx="2"/>
                          </p:cNvCxnSpPr>
                          <p:nvPr/>
                        </p:nvCxnSpPr>
                        <p:spPr>
                          <a:xfrm flipV="1">
                            <a:off x="5500432" y="4258009"/>
                            <a:ext cx="414626" cy="11397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0" name="Straight Arrow Connector 499">
                            <a:extLst>
                              <a:ext uri="{FF2B5EF4-FFF2-40B4-BE49-F238E27FC236}">
                                <a16:creationId xmlns:a16="http://schemas.microsoft.com/office/drawing/2014/main" id="{E9950225-74A8-4D98-8B6D-6F3A78913157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399" idx="2"/>
                          </p:cNvCxnSpPr>
                          <p:nvPr/>
                        </p:nvCxnSpPr>
                        <p:spPr>
                          <a:xfrm flipV="1">
                            <a:off x="5500432" y="4627496"/>
                            <a:ext cx="414626" cy="770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1" name="Straight Arrow Connector 500">
                            <a:extLst>
                              <a:ext uri="{FF2B5EF4-FFF2-40B4-BE49-F238E27FC236}">
                                <a16:creationId xmlns:a16="http://schemas.microsoft.com/office/drawing/2014/main" id="{2D6B7EB2-0D46-4131-AB04-CEB534CAB78F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0" idx="2"/>
                          </p:cNvCxnSpPr>
                          <p:nvPr/>
                        </p:nvCxnSpPr>
                        <p:spPr>
                          <a:xfrm flipV="1">
                            <a:off x="5500432" y="4996983"/>
                            <a:ext cx="414626" cy="40075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2" name="Straight Arrow Connector 501">
                            <a:extLst>
                              <a:ext uri="{FF2B5EF4-FFF2-40B4-BE49-F238E27FC236}">
                                <a16:creationId xmlns:a16="http://schemas.microsoft.com/office/drawing/2014/main" id="{42A4D435-A775-4691-994D-11F4E9F2A8A5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1" idx="2"/>
                          </p:cNvCxnSpPr>
                          <p:nvPr/>
                        </p:nvCxnSpPr>
                        <p:spPr>
                          <a:xfrm flipV="1">
                            <a:off x="5500432" y="5366470"/>
                            <a:ext cx="414626" cy="31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3" name="Straight Arrow Connector 502">
                            <a:extLst>
                              <a:ext uri="{FF2B5EF4-FFF2-40B4-BE49-F238E27FC236}">
                                <a16:creationId xmlns:a16="http://schemas.microsoft.com/office/drawing/2014/main" id="{983E5D48-E183-4140-AAB4-94816A1BFA29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2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338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4" name="Straight Arrow Connector 503">
                            <a:extLst>
                              <a:ext uri="{FF2B5EF4-FFF2-40B4-BE49-F238E27FC236}">
                                <a16:creationId xmlns:a16="http://schemas.microsoft.com/office/drawing/2014/main" id="{719BD2C9-4B6B-4824-BA3A-7A526554325F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3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707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5" name="Straight Arrow Connector 504">
                            <a:extLst>
                              <a:ext uri="{FF2B5EF4-FFF2-40B4-BE49-F238E27FC236}">
                                <a16:creationId xmlns:a16="http://schemas.microsoft.com/office/drawing/2014/main" id="{29AD04AF-E527-4B10-A75B-A4A35BD6B449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10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10741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396" name="TextBox 395">
                        <a:extLst>
                          <a:ext uri="{FF2B5EF4-FFF2-40B4-BE49-F238E27FC236}">
                            <a16:creationId xmlns:a16="http://schemas.microsoft.com/office/drawing/2014/main" id="{C091C059-B24F-42B5-91BE-B31FACF9A0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41767" y="3534134"/>
                        <a:ext cx="507896" cy="2295521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4"/>
                        </a:solidFill>
                      </a:ln>
                    </p:spPr>
                    <p:txBody>
                      <a:bodyPr vert="wordArtVert" wrap="square" rtlCol="0">
                        <a:spAutoFit/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CAF17"/>
                            </a:solidFill>
                            <a:latin typeface="Roboto Condensed" panose="02000000000000000000" pitchFamily="2" charset="0"/>
                            <a:ea typeface="Roboto Condensed" panose="02000000000000000000" pitchFamily="2" charset="0"/>
                            <a:cs typeface="Open Sans" panose="020B0606030504020204" pitchFamily="34" charset="0"/>
                          </a:rPr>
                          <a:t>Output</a:t>
                        </a:r>
                      </a:p>
                    </p:txBody>
                  </p:sp>
                </p:grpSp>
              </p:grpSp>
            </p:grp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D5FF651C-53E4-4D85-8049-FAFF853C643F}"/>
                    </a:ext>
                  </a:extLst>
                </p:cNvPr>
                <p:cNvSpPr/>
                <p:nvPr/>
              </p:nvSpPr>
              <p:spPr>
                <a:xfrm>
                  <a:off x="5781153" y="4373750"/>
                  <a:ext cx="778725" cy="491188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512D</a:t>
                  </a:r>
                </a:p>
              </p:txBody>
            </p: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F9C284CD-CC41-4961-89AE-AAE860BEE9A8}"/>
                    </a:ext>
                  </a:extLst>
                </p:cNvPr>
                <p:cNvCxnSpPr>
                  <a:cxnSpLocks/>
                  <a:stCxn id="396" idx="3"/>
                  <a:endCxn id="248" idx="1"/>
                </p:cNvCxnSpPr>
                <p:nvPr/>
              </p:nvCxnSpPr>
              <p:spPr>
                <a:xfrm flipV="1">
                  <a:off x="4935840" y="4619344"/>
                  <a:ext cx="845313" cy="1"/>
                </a:xfrm>
                <a:prstGeom prst="straightConnector1">
                  <a:avLst/>
                </a:prstGeom>
                <a:ln w="38100">
                  <a:solidFill>
                    <a:srgbClr val="FCAF1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6E2E5C-F880-44D5-8FF9-B5E7CAAF97FA}"/>
                  </a:ext>
                </a:extLst>
              </p:cNvPr>
              <p:cNvSpPr/>
              <p:nvPr/>
            </p:nvSpPr>
            <p:spPr>
              <a:xfrm>
                <a:off x="310393" y="37278"/>
                <a:ext cx="6498969" cy="6757805"/>
              </a:xfrm>
              <a:prstGeom prst="rect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66113F6-F94E-4607-86F5-FE4BB7B7B610}"/>
                </a:ext>
              </a:extLst>
            </p:cNvPr>
            <p:cNvSpPr txBox="1"/>
            <p:nvPr/>
          </p:nvSpPr>
          <p:spPr>
            <a:xfrm>
              <a:off x="302862" y="6359057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Recognition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36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A7611DC-8568-48BA-945C-EF4391B3A3E9}"/>
              </a:ext>
            </a:extLst>
          </p:cNvPr>
          <p:cNvGrpSpPr/>
          <p:nvPr/>
        </p:nvGrpSpPr>
        <p:grpSpPr>
          <a:xfrm>
            <a:off x="302862" y="37278"/>
            <a:ext cx="6506500" cy="6783444"/>
            <a:chOff x="302862" y="37278"/>
            <a:chExt cx="6506500" cy="67834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1BEECC-078E-4B8D-AD6F-4694EE422766}"/>
                </a:ext>
              </a:extLst>
            </p:cNvPr>
            <p:cNvGrpSpPr/>
            <p:nvPr/>
          </p:nvGrpSpPr>
          <p:grpSpPr>
            <a:xfrm>
              <a:off x="420359" y="145630"/>
              <a:ext cx="4913641" cy="3017353"/>
              <a:chOff x="4111515" y="2927569"/>
              <a:chExt cx="4913641" cy="3017353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F067542C-DAA1-4930-B873-0D1BEB0659BB}"/>
                  </a:ext>
                </a:extLst>
              </p:cNvPr>
              <p:cNvCxnSpPr>
                <a:cxnSpLocks/>
                <a:stCxn id="100" idx="6"/>
                <a:endCxn id="79" idx="1"/>
              </p:cNvCxnSpPr>
              <p:nvPr/>
            </p:nvCxnSpPr>
            <p:spPr>
              <a:xfrm>
                <a:off x="7671946" y="3577870"/>
                <a:ext cx="447154" cy="766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D17F34A-C423-45C4-9BC7-25FF8082F5A7}"/>
                  </a:ext>
                </a:extLst>
              </p:cNvPr>
              <p:cNvCxnSpPr>
                <a:cxnSpLocks/>
                <a:stCxn id="101" idx="6"/>
                <a:endCxn id="79" idx="1"/>
              </p:cNvCxnSpPr>
              <p:nvPr/>
            </p:nvCxnSpPr>
            <p:spPr>
              <a:xfrm>
                <a:off x="7671946" y="3925428"/>
                <a:ext cx="447154" cy="4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3B96CF7-0890-4847-9556-0CF911E4D531}"/>
                  </a:ext>
                </a:extLst>
              </p:cNvPr>
              <p:cNvCxnSpPr>
                <a:cxnSpLocks/>
                <a:stCxn id="102" idx="6"/>
                <a:endCxn id="79" idx="1"/>
              </p:cNvCxnSpPr>
              <p:nvPr/>
            </p:nvCxnSpPr>
            <p:spPr>
              <a:xfrm>
                <a:off x="7671945" y="4268601"/>
                <a:ext cx="447155" cy="760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2919347-5635-48BE-B743-32B4FE085254}"/>
                  </a:ext>
                </a:extLst>
              </p:cNvPr>
              <p:cNvCxnSpPr>
                <a:cxnSpLocks/>
                <a:stCxn id="103" idx="6"/>
                <a:endCxn id="79" idx="1"/>
              </p:cNvCxnSpPr>
              <p:nvPr/>
            </p:nvCxnSpPr>
            <p:spPr>
              <a:xfrm flipV="1">
                <a:off x="7671945" y="4344612"/>
                <a:ext cx="447155" cy="2671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7EA255C-6463-40E1-B169-0484386C9EB1}"/>
                  </a:ext>
                </a:extLst>
              </p:cNvPr>
              <p:cNvCxnSpPr>
                <a:cxnSpLocks/>
                <a:stCxn id="104" idx="6"/>
                <a:endCxn id="79" idx="1"/>
              </p:cNvCxnSpPr>
              <p:nvPr/>
            </p:nvCxnSpPr>
            <p:spPr>
              <a:xfrm flipV="1">
                <a:off x="7671945" y="4344612"/>
                <a:ext cx="447155" cy="6103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47D21E-6D21-44C4-B824-D26CA424C3AF}"/>
                  </a:ext>
                </a:extLst>
              </p:cNvPr>
              <p:cNvSpPr/>
              <p:nvPr/>
            </p:nvSpPr>
            <p:spPr>
              <a:xfrm>
                <a:off x="4111515" y="2927569"/>
                <a:ext cx="4913641" cy="3017353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E8EC5A7-FF39-48E0-8413-3097B59D4B24}"/>
                  </a:ext>
                </a:extLst>
              </p:cNvPr>
              <p:cNvGrpSpPr/>
              <p:nvPr/>
            </p:nvGrpSpPr>
            <p:grpSpPr>
              <a:xfrm>
                <a:off x="4111515" y="2982486"/>
                <a:ext cx="4515481" cy="2932147"/>
                <a:chOff x="4134182" y="3319769"/>
                <a:chExt cx="4515481" cy="2932147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DB30DA4-7E16-4E51-8C3D-64B15E6ED2E1}"/>
                    </a:ext>
                  </a:extLst>
                </p:cNvPr>
                <p:cNvSpPr txBox="1"/>
                <p:nvPr/>
              </p:nvSpPr>
              <p:spPr>
                <a:xfrm>
                  <a:off x="4134182" y="5851806"/>
                  <a:ext cx="22541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4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Open Sans" panose="020B0606030504020204" pitchFamily="34" charset="0"/>
                    </a:rPr>
                    <a:t>FaceNet-based CNN</a:t>
                  </a: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C469C104-2627-4FF9-8FD1-A9AEDAF5A86E}"/>
                    </a:ext>
                  </a:extLst>
                </p:cNvPr>
                <p:cNvGrpSpPr/>
                <p:nvPr/>
              </p:nvGrpSpPr>
              <p:grpSpPr>
                <a:xfrm>
                  <a:off x="4375984" y="3319769"/>
                  <a:ext cx="4273679" cy="2509886"/>
                  <a:chOff x="4375984" y="3319769"/>
                  <a:chExt cx="4273679" cy="2509886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5BBBF51E-629C-4C24-BDBD-FE27B176BBD3}"/>
                      </a:ext>
                    </a:extLst>
                  </p:cNvPr>
                  <p:cNvGrpSpPr/>
                  <p:nvPr/>
                </p:nvGrpSpPr>
                <p:grpSpPr>
                  <a:xfrm>
                    <a:off x="4375984" y="3319769"/>
                    <a:ext cx="3318629" cy="2509886"/>
                    <a:chOff x="4992536" y="4109994"/>
                    <a:chExt cx="3318629" cy="2509886"/>
                  </a:xfrm>
                </p:grpSpPr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29D11693-786A-457A-8129-AAE77B7F5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58" y="4109994"/>
                      <a:ext cx="282871" cy="2960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4C00B759-2D0A-48BA-9200-6E5F84DEEE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92536" y="4258009"/>
                      <a:ext cx="3318629" cy="2361871"/>
                      <a:chOff x="4992536" y="4258009"/>
                      <a:chExt cx="3318629" cy="2361871"/>
                    </a:xfrm>
                  </p:grpSpPr>
                  <p:sp>
                    <p:nvSpPr>
                      <p:cNvPr id="82" name="Oval 81">
                        <a:extLst>
                          <a:ext uri="{FF2B5EF4-FFF2-40B4-BE49-F238E27FC236}">
                            <a16:creationId xmlns:a16="http://schemas.microsoft.com/office/drawing/2014/main" id="{EF447CD0-B77B-4069-8D4D-99C7429FE8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4479481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3" name="Oval 82">
                        <a:extLst>
                          <a:ext uri="{FF2B5EF4-FFF2-40B4-BE49-F238E27FC236}">
                            <a16:creationId xmlns:a16="http://schemas.microsoft.com/office/drawing/2014/main" id="{FBA9172A-669A-4360-8E50-E0F9A4B18F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4848968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4" name="Oval 83">
                        <a:extLst>
                          <a:ext uri="{FF2B5EF4-FFF2-40B4-BE49-F238E27FC236}">
                            <a16:creationId xmlns:a16="http://schemas.microsoft.com/office/drawing/2014/main" id="{3A886C65-52B9-4592-9800-6443C212CA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5218455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DCF175AD-C573-4EE4-BAAE-576A53A531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5587942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6" name="Oval 85">
                        <a:extLst>
                          <a:ext uri="{FF2B5EF4-FFF2-40B4-BE49-F238E27FC236}">
                            <a16:creationId xmlns:a16="http://schemas.microsoft.com/office/drawing/2014/main" id="{BEF3CEB0-FAC5-4991-861B-6A1F4C7491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5957429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7" name="Oval 86">
                        <a:extLst>
                          <a:ext uri="{FF2B5EF4-FFF2-40B4-BE49-F238E27FC236}">
                            <a16:creationId xmlns:a16="http://schemas.microsoft.com/office/drawing/2014/main" id="{77C04D50-5A67-4E50-93D1-9ADFB4AA5D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4373503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BE0A4D4C-8581-4FD8-9765-663A968F18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4721061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Oval 88">
                        <a:extLst>
                          <a:ext uri="{FF2B5EF4-FFF2-40B4-BE49-F238E27FC236}">
                            <a16:creationId xmlns:a16="http://schemas.microsoft.com/office/drawing/2014/main" id="{4584ED31-7CE8-4FB8-BCF9-A53AD6FC8B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5064234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Oval 89">
                        <a:extLst>
                          <a:ext uri="{FF2B5EF4-FFF2-40B4-BE49-F238E27FC236}">
                            <a16:creationId xmlns:a16="http://schemas.microsoft.com/office/drawing/2014/main" id="{C12BA8F9-D9EB-4EE8-BC47-C6C22BC7E2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5407407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Oval 90">
                        <a:extLst>
                          <a:ext uri="{FF2B5EF4-FFF2-40B4-BE49-F238E27FC236}">
                            <a16:creationId xmlns:a16="http://schemas.microsoft.com/office/drawing/2014/main" id="{AF5DC429-A33B-46C8-802B-F764F1BDE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5750580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8188C077-743F-4456-8E85-0914753EDA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85" y="6092659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FCAF17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A9F01497-C116-4438-B491-262613E243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6323851"/>
                        <a:ext cx="282871" cy="2960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1AFA39F6-7C9C-4142-8338-B542CDC19C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2655" y="4373503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EEACC4B5-5BAF-4A57-8151-A720B3AA0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2654" y="4723676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884C1C72-A87F-4A55-BA9A-5E99E4096D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20186" y="5076966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6311F52A-B6BC-4BFE-96DC-7C6B62DA49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20186" y="5427139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8" name="Oval 97">
                        <a:extLst>
                          <a:ext uri="{FF2B5EF4-FFF2-40B4-BE49-F238E27FC236}">
                            <a16:creationId xmlns:a16="http://schemas.microsoft.com/office/drawing/2014/main" id="{71440382-E217-4209-A37A-873EE4BA93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3607" y="5782132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" name="Oval 98">
                        <a:extLst>
                          <a:ext uri="{FF2B5EF4-FFF2-40B4-BE49-F238E27FC236}">
                            <a16:creationId xmlns:a16="http://schemas.microsoft.com/office/drawing/2014/main" id="{A928FC2C-002D-4583-9BF3-2D5F22CD95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2654" y="6141067"/>
                        <a:ext cx="282871" cy="296029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0" name="Oval 99">
                        <a:extLst>
                          <a:ext uri="{FF2B5EF4-FFF2-40B4-BE49-F238E27FC236}">
                            <a16:creationId xmlns:a16="http://schemas.microsoft.com/office/drawing/2014/main" id="{1AEC5933-06B0-4A6E-A6D8-A49A77DB0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8294" y="4557363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1" name="Oval 100">
                        <a:extLst>
                          <a:ext uri="{FF2B5EF4-FFF2-40B4-BE49-F238E27FC236}">
                            <a16:creationId xmlns:a16="http://schemas.microsoft.com/office/drawing/2014/main" id="{4A7E8532-0114-4728-BF5E-A8DD085D48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8294" y="4904921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9DF6FC44-25A7-490A-A1B4-CE782D5A23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8293" y="5248094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03545B97-E64E-4F4E-8AAB-BE3BBB2277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8293" y="5591267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C19021FC-93ED-4E49-BFB4-F8B7806475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28293" y="5934440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05" name="Straight Arrow Connector 104">
                        <a:extLst>
                          <a:ext uri="{FF2B5EF4-FFF2-40B4-BE49-F238E27FC236}">
                            <a16:creationId xmlns:a16="http://schemas.microsoft.com/office/drawing/2014/main" id="{1AD24370-D152-4EB8-899C-2C3B91919399}"/>
                          </a:ext>
                        </a:extLst>
                      </p:cNvPr>
                      <p:cNvCxnSpPr>
                        <a:cxnSpLocks/>
                        <a:stCxn id="80" idx="6"/>
                        <a:endCxn id="87" idx="2"/>
                      </p:cNvCxnSpPr>
                      <p:nvPr/>
                    </p:nvCxnSpPr>
                    <p:spPr>
                      <a:xfrm>
                        <a:off x="6197929" y="4258009"/>
                        <a:ext cx="428456" cy="263509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" name="Straight Arrow Connector 105">
                        <a:extLst>
                          <a:ext uri="{FF2B5EF4-FFF2-40B4-BE49-F238E27FC236}">
                            <a16:creationId xmlns:a16="http://schemas.microsoft.com/office/drawing/2014/main" id="{2502A5A2-E02C-4137-8929-6F5946C5E235}"/>
                          </a:ext>
                        </a:extLst>
                      </p:cNvPr>
                      <p:cNvCxnSpPr>
                        <a:cxnSpLocks/>
                        <a:stCxn id="82" idx="6"/>
                        <a:endCxn id="87" idx="2"/>
                      </p:cNvCxnSpPr>
                      <p:nvPr/>
                    </p:nvCxnSpPr>
                    <p:spPr>
                      <a:xfrm flipV="1">
                        <a:off x="6197929" y="4521518"/>
                        <a:ext cx="428456" cy="10597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Straight Arrow Connector 106">
                        <a:extLst>
                          <a:ext uri="{FF2B5EF4-FFF2-40B4-BE49-F238E27FC236}">
                            <a16:creationId xmlns:a16="http://schemas.microsoft.com/office/drawing/2014/main" id="{47A634EB-AAE7-4686-B2C8-32C49855DD3B}"/>
                          </a:ext>
                        </a:extLst>
                      </p:cNvPr>
                      <p:cNvCxnSpPr>
                        <a:cxnSpLocks/>
                        <a:stCxn id="80" idx="6"/>
                        <a:endCxn id="88" idx="2"/>
                      </p:cNvCxnSpPr>
                      <p:nvPr/>
                    </p:nvCxnSpPr>
                    <p:spPr>
                      <a:xfrm>
                        <a:off x="6197929" y="4258009"/>
                        <a:ext cx="428456" cy="61106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Straight Arrow Connector 107">
                        <a:extLst>
                          <a:ext uri="{FF2B5EF4-FFF2-40B4-BE49-F238E27FC236}">
                            <a16:creationId xmlns:a16="http://schemas.microsoft.com/office/drawing/2014/main" id="{0F93C268-95BB-4510-8892-1C402D7F9AB0}"/>
                          </a:ext>
                        </a:extLst>
                      </p:cNvPr>
                      <p:cNvCxnSpPr>
                        <a:cxnSpLocks/>
                        <a:stCxn id="80" idx="6"/>
                        <a:endCxn id="89" idx="2"/>
                      </p:cNvCxnSpPr>
                      <p:nvPr/>
                    </p:nvCxnSpPr>
                    <p:spPr>
                      <a:xfrm>
                        <a:off x="6197929" y="4258009"/>
                        <a:ext cx="428456" cy="95424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Straight Arrow Connector 108">
                        <a:extLst>
                          <a:ext uri="{FF2B5EF4-FFF2-40B4-BE49-F238E27FC236}">
                            <a16:creationId xmlns:a16="http://schemas.microsoft.com/office/drawing/2014/main" id="{0B37057E-4368-4532-85FF-AFA324D78B02}"/>
                          </a:ext>
                        </a:extLst>
                      </p:cNvPr>
                      <p:cNvCxnSpPr>
                        <a:cxnSpLocks/>
                        <a:stCxn id="80" idx="6"/>
                        <a:endCxn id="90" idx="2"/>
                      </p:cNvCxnSpPr>
                      <p:nvPr/>
                    </p:nvCxnSpPr>
                    <p:spPr>
                      <a:xfrm>
                        <a:off x="6197929" y="4258009"/>
                        <a:ext cx="428456" cy="129741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Straight Arrow Connector 109">
                        <a:extLst>
                          <a:ext uri="{FF2B5EF4-FFF2-40B4-BE49-F238E27FC236}">
                            <a16:creationId xmlns:a16="http://schemas.microsoft.com/office/drawing/2014/main" id="{260D589D-FCF9-4144-A6EF-8AD8E9CFFFC6}"/>
                          </a:ext>
                        </a:extLst>
                      </p:cNvPr>
                      <p:cNvCxnSpPr>
                        <a:cxnSpLocks/>
                        <a:stCxn id="80" idx="6"/>
                        <a:endCxn id="91" idx="2"/>
                      </p:cNvCxnSpPr>
                      <p:nvPr/>
                    </p:nvCxnSpPr>
                    <p:spPr>
                      <a:xfrm>
                        <a:off x="6197929" y="4258009"/>
                        <a:ext cx="428456" cy="164058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" name="Straight Arrow Connector 110">
                        <a:extLst>
                          <a:ext uri="{FF2B5EF4-FFF2-40B4-BE49-F238E27FC236}">
                            <a16:creationId xmlns:a16="http://schemas.microsoft.com/office/drawing/2014/main" id="{8060BDAE-B72C-433A-80F8-CE2E6CCDA088}"/>
                          </a:ext>
                        </a:extLst>
                      </p:cNvPr>
                      <p:cNvCxnSpPr>
                        <a:cxnSpLocks/>
                        <a:stCxn id="83" idx="6"/>
                        <a:endCxn id="88" idx="2"/>
                      </p:cNvCxnSpPr>
                      <p:nvPr/>
                    </p:nvCxnSpPr>
                    <p:spPr>
                      <a:xfrm flipV="1">
                        <a:off x="6197929" y="4869076"/>
                        <a:ext cx="428456" cy="12790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Straight Arrow Connector 111">
                        <a:extLst>
                          <a:ext uri="{FF2B5EF4-FFF2-40B4-BE49-F238E27FC236}">
                            <a16:creationId xmlns:a16="http://schemas.microsoft.com/office/drawing/2014/main" id="{47614B84-159F-408B-8F75-25EFB691817E}"/>
                          </a:ext>
                        </a:extLst>
                      </p:cNvPr>
                      <p:cNvCxnSpPr>
                        <a:cxnSpLocks/>
                        <a:stCxn id="84" idx="6"/>
                        <a:endCxn id="88" idx="2"/>
                      </p:cNvCxnSpPr>
                      <p:nvPr/>
                    </p:nvCxnSpPr>
                    <p:spPr>
                      <a:xfrm flipV="1">
                        <a:off x="6197929" y="4869076"/>
                        <a:ext cx="428456" cy="49739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Straight Arrow Connector 112">
                        <a:extLst>
                          <a:ext uri="{FF2B5EF4-FFF2-40B4-BE49-F238E27FC236}">
                            <a16:creationId xmlns:a16="http://schemas.microsoft.com/office/drawing/2014/main" id="{13B69A28-667D-43AB-8B3C-3A8BD0AC0A1E}"/>
                          </a:ext>
                        </a:extLst>
                      </p:cNvPr>
                      <p:cNvCxnSpPr>
                        <a:cxnSpLocks/>
                        <a:stCxn id="85" idx="6"/>
                        <a:endCxn id="90" idx="2"/>
                      </p:cNvCxnSpPr>
                      <p:nvPr/>
                    </p:nvCxnSpPr>
                    <p:spPr>
                      <a:xfrm flipV="1">
                        <a:off x="6197929" y="5555422"/>
                        <a:ext cx="428456" cy="18053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4" name="Straight Arrow Connector 113">
                        <a:extLst>
                          <a:ext uri="{FF2B5EF4-FFF2-40B4-BE49-F238E27FC236}">
                            <a16:creationId xmlns:a16="http://schemas.microsoft.com/office/drawing/2014/main" id="{2FCF27F7-A1AD-443B-99B0-66582D474BE1}"/>
                          </a:ext>
                        </a:extLst>
                      </p:cNvPr>
                      <p:cNvCxnSpPr>
                        <a:cxnSpLocks/>
                        <a:stCxn id="85" idx="6"/>
                        <a:endCxn id="91" idx="2"/>
                      </p:cNvCxnSpPr>
                      <p:nvPr/>
                    </p:nvCxnSpPr>
                    <p:spPr>
                      <a:xfrm>
                        <a:off x="6197929" y="5735957"/>
                        <a:ext cx="428456" cy="16263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Straight Arrow Connector 114">
                        <a:extLst>
                          <a:ext uri="{FF2B5EF4-FFF2-40B4-BE49-F238E27FC236}">
                            <a16:creationId xmlns:a16="http://schemas.microsoft.com/office/drawing/2014/main" id="{D7D912A4-02A8-4627-A325-02ED51BB21BB}"/>
                          </a:ext>
                        </a:extLst>
                      </p:cNvPr>
                      <p:cNvCxnSpPr>
                        <a:cxnSpLocks/>
                        <a:stCxn id="84" idx="6"/>
                        <a:endCxn id="89" idx="2"/>
                      </p:cNvCxnSpPr>
                      <p:nvPr/>
                    </p:nvCxnSpPr>
                    <p:spPr>
                      <a:xfrm flipV="1">
                        <a:off x="6197929" y="5212249"/>
                        <a:ext cx="428456" cy="15422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6" name="Straight Arrow Connector 115">
                        <a:extLst>
                          <a:ext uri="{FF2B5EF4-FFF2-40B4-BE49-F238E27FC236}">
                            <a16:creationId xmlns:a16="http://schemas.microsoft.com/office/drawing/2014/main" id="{31768880-12FB-419B-973B-5A40692E41A9}"/>
                          </a:ext>
                        </a:extLst>
                      </p:cNvPr>
                      <p:cNvCxnSpPr>
                        <a:cxnSpLocks/>
                        <a:stCxn id="86" idx="6"/>
                        <a:endCxn id="91" idx="2"/>
                      </p:cNvCxnSpPr>
                      <p:nvPr/>
                    </p:nvCxnSpPr>
                    <p:spPr>
                      <a:xfrm flipV="1">
                        <a:off x="6197929" y="5898595"/>
                        <a:ext cx="428456" cy="206849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Straight Arrow Connector 116">
                        <a:extLst>
                          <a:ext uri="{FF2B5EF4-FFF2-40B4-BE49-F238E27FC236}">
                            <a16:creationId xmlns:a16="http://schemas.microsoft.com/office/drawing/2014/main" id="{E4CD86D5-18E3-45E8-82F7-197DBAE0B68C}"/>
                          </a:ext>
                        </a:extLst>
                      </p:cNvPr>
                      <p:cNvCxnSpPr>
                        <a:cxnSpLocks/>
                        <a:stCxn id="86" idx="6"/>
                        <a:endCxn id="92" idx="2"/>
                      </p:cNvCxnSpPr>
                      <p:nvPr/>
                    </p:nvCxnSpPr>
                    <p:spPr>
                      <a:xfrm>
                        <a:off x="6197929" y="6105444"/>
                        <a:ext cx="428456" cy="13523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Straight Arrow Connector 117">
                        <a:extLst>
                          <a:ext uri="{FF2B5EF4-FFF2-40B4-BE49-F238E27FC236}">
                            <a16:creationId xmlns:a16="http://schemas.microsoft.com/office/drawing/2014/main" id="{D5D17DC7-F025-40C1-B79C-7D600143D4E3}"/>
                          </a:ext>
                        </a:extLst>
                      </p:cNvPr>
                      <p:cNvCxnSpPr>
                        <a:cxnSpLocks/>
                        <a:stCxn id="93" idx="6"/>
                        <a:endCxn id="89" idx="2"/>
                      </p:cNvCxnSpPr>
                      <p:nvPr/>
                    </p:nvCxnSpPr>
                    <p:spPr>
                      <a:xfrm flipV="1">
                        <a:off x="6197929" y="5212249"/>
                        <a:ext cx="428456" cy="125961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Straight Arrow Connector 118">
                        <a:extLst>
                          <a:ext uri="{FF2B5EF4-FFF2-40B4-BE49-F238E27FC236}">
                            <a16:creationId xmlns:a16="http://schemas.microsoft.com/office/drawing/2014/main" id="{6901F972-8B68-4085-B818-D02B7BAE80AC}"/>
                          </a:ext>
                        </a:extLst>
                      </p:cNvPr>
                      <p:cNvCxnSpPr>
                        <a:cxnSpLocks/>
                        <a:stCxn id="93" idx="6"/>
                        <a:endCxn id="92" idx="2"/>
                      </p:cNvCxnSpPr>
                      <p:nvPr/>
                    </p:nvCxnSpPr>
                    <p:spPr>
                      <a:xfrm flipV="1">
                        <a:off x="6197929" y="6240674"/>
                        <a:ext cx="428456" cy="23119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Straight Arrow Connector 119">
                        <a:extLst>
                          <a:ext uri="{FF2B5EF4-FFF2-40B4-BE49-F238E27FC236}">
                            <a16:creationId xmlns:a16="http://schemas.microsoft.com/office/drawing/2014/main" id="{B8C12BA7-D40C-44D1-BD4A-B33ADD44F49A}"/>
                          </a:ext>
                        </a:extLst>
                      </p:cNvPr>
                      <p:cNvCxnSpPr>
                        <a:cxnSpLocks/>
                        <a:stCxn id="93" idx="6"/>
                        <a:endCxn id="91" idx="2"/>
                      </p:cNvCxnSpPr>
                      <p:nvPr/>
                    </p:nvCxnSpPr>
                    <p:spPr>
                      <a:xfrm flipV="1">
                        <a:off x="6197929" y="5898595"/>
                        <a:ext cx="428456" cy="57327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Straight Arrow Connector 120">
                        <a:extLst>
                          <a:ext uri="{FF2B5EF4-FFF2-40B4-BE49-F238E27FC236}">
                            <a16:creationId xmlns:a16="http://schemas.microsoft.com/office/drawing/2014/main" id="{729E0BC5-6014-494F-A151-5A9D130423D2}"/>
                          </a:ext>
                        </a:extLst>
                      </p:cNvPr>
                      <p:cNvCxnSpPr>
                        <a:cxnSpLocks/>
                        <a:stCxn id="85" idx="6"/>
                        <a:endCxn id="89" idx="2"/>
                      </p:cNvCxnSpPr>
                      <p:nvPr/>
                    </p:nvCxnSpPr>
                    <p:spPr>
                      <a:xfrm flipV="1">
                        <a:off x="6197929" y="5212249"/>
                        <a:ext cx="428456" cy="52370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Straight Arrow Connector 121">
                        <a:extLst>
                          <a:ext uri="{FF2B5EF4-FFF2-40B4-BE49-F238E27FC236}">
                            <a16:creationId xmlns:a16="http://schemas.microsoft.com/office/drawing/2014/main" id="{50F375A8-6BAF-4ED4-901C-BE3C981AEBE8}"/>
                          </a:ext>
                        </a:extLst>
                      </p:cNvPr>
                      <p:cNvCxnSpPr>
                        <a:cxnSpLocks/>
                        <a:stCxn id="87" idx="6"/>
                        <a:endCxn id="94" idx="2"/>
                      </p:cNvCxnSpPr>
                      <p:nvPr/>
                    </p:nvCxnSpPr>
                    <p:spPr>
                      <a:xfrm>
                        <a:off x="6909256" y="4521518"/>
                        <a:ext cx="403399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Straight Arrow Connector 122">
                        <a:extLst>
                          <a:ext uri="{FF2B5EF4-FFF2-40B4-BE49-F238E27FC236}">
                            <a16:creationId xmlns:a16="http://schemas.microsoft.com/office/drawing/2014/main" id="{8F83C5BA-94BD-43EF-987A-80037A43DC4A}"/>
                          </a:ext>
                        </a:extLst>
                      </p:cNvPr>
                      <p:cNvCxnSpPr>
                        <a:cxnSpLocks/>
                        <a:stCxn id="87" idx="6"/>
                        <a:endCxn id="95" idx="2"/>
                      </p:cNvCxnSpPr>
                      <p:nvPr/>
                    </p:nvCxnSpPr>
                    <p:spPr>
                      <a:xfrm>
                        <a:off x="6909256" y="4521518"/>
                        <a:ext cx="403398" cy="35017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4" name="Straight Arrow Connector 123">
                        <a:extLst>
                          <a:ext uri="{FF2B5EF4-FFF2-40B4-BE49-F238E27FC236}">
                            <a16:creationId xmlns:a16="http://schemas.microsoft.com/office/drawing/2014/main" id="{5CF89A49-A768-44D7-A678-E23623EFA923}"/>
                          </a:ext>
                        </a:extLst>
                      </p:cNvPr>
                      <p:cNvCxnSpPr>
                        <a:cxnSpLocks/>
                        <a:stCxn id="87" idx="6"/>
                        <a:endCxn id="96" idx="2"/>
                      </p:cNvCxnSpPr>
                      <p:nvPr/>
                    </p:nvCxnSpPr>
                    <p:spPr>
                      <a:xfrm>
                        <a:off x="6909256" y="4521518"/>
                        <a:ext cx="410930" cy="70346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Straight Arrow Connector 124">
                        <a:extLst>
                          <a:ext uri="{FF2B5EF4-FFF2-40B4-BE49-F238E27FC236}">
                            <a16:creationId xmlns:a16="http://schemas.microsoft.com/office/drawing/2014/main" id="{42F63ADD-303E-420B-A6D2-D22074286B5F}"/>
                          </a:ext>
                        </a:extLst>
                      </p:cNvPr>
                      <p:cNvCxnSpPr>
                        <a:cxnSpLocks/>
                        <a:stCxn id="87" idx="6"/>
                        <a:endCxn id="97" idx="2"/>
                      </p:cNvCxnSpPr>
                      <p:nvPr/>
                    </p:nvCxnSpPr>
                    <p:spPr>
                      <a:xfrm>
                        <a:off x="6909256" y="4521518"/>
                        <a:ext cx="410930" cy="105363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6" name="Straight Arrow Connector 125">
                        <a:extLst>
                          <a:ext uri="{FF2B5EF4-FFF2-40B4-BE49-F238E27FC236}">
                            <a16:creationId xmlns:a16="http://schemas.microsoft.com/office/drawing/2014/main" id="{F4B22E5B-AF4E-44BB-8F21-CDA83577E872}"/>
                          </a:ext>
                        </a:extLst>
                      </p:cNvPr>
                      <p:cNvCxnSpPr>
                        <a:cxnSpLocks/>
                        <a:stCxn id="87" idx="6"/>
                        <a:endCxn id="98" idx="2"/>
                      </p:cNvCxnSpPr>
                      <p:nvPr/>
                    </p:nvCxnSpPr>
                    <p:spPr>
                      <a:xfrm>
                        <a:off x="6909256" y="4521518"/>
                        <a:ext cx="404351" cy="1408629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Straight Arrow Connector 126">
                        <a:extLst>
                          <a:ext uri="{FF2B5EF4-FFF2-40B4-BE49-F238E27FC236}">
                            <a16:creationId xmlns:a16="http://schemas.microsoft.com/office/drawing/2014/main" id="{20959EA4-7C38-4654-BB23-01339D54FF8D}"/>
                          </a:ext>
                        </a:extLst>
                      </p:cNvPr>
                      <p:cNvCxnSpPr>
                        <a:cxnSpLocks/>
                        <a:stCxn id="87" idx="6"/>
                        <a:endCxn id="99" idx="2"/>
                      </p:cNvCxnSpPr>
                      <p:nvPr/>
                    </p:nvCxnSpPr>
                    <p:spPr>
                      <a:xfrm>
                        <a:off x="6909256" y="4521518"/>
                        <a:ext cx="403398" cy="176756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Straight Arrow Connector 127">
                        <a:extLst>
                          <a:ext uri="{FF2B5EF4-FFF2-40B4-BE49-F238E27FC236}">
                            <a16:creationId xmlns:a16="http://schemas.microsoft.com/office/drawing/2014/main" id="{DCAB231C-A547-4A8D-9EA1-0EE4F4C148DA}"/>
                          </a:ext>
                        </a:extLst>
                      </p:cNvPr>
                      <p:cNvCxnSpPr>
                        <a:cxnSpLocks/>
                        <a:stCxn id="92" idx="6"/>
                        <a:endCxn id="95" idx="2"/>
                      </p:cNvCxnSpPr>
                      <p:nvPr/>
                    </p:nvCxnSpPr>
                    <p:spPr>
                      <a:xfrm flipV="1">
                        <a:off x="6909256" y="4871691"/>
                        <a:ext cx="403398" cy="136898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Straight Arrow Connector 128">
                        <a:extLst>
                          <a:ext uri="{FF2B5EF4-FFF2-40B4-BE49-F238E27FC236}">
                            <a16:creationId xmlns:a16="http://schemas.microsoft.com/office/drawing/2014/main" id="{ED67BFFE-D737-4D0D-866F-55F381139B7D}"/>
                          </a:ext>
                        </a:extLst>
                      </p:cNvPr>
                      <p:cNvCxnSpPr>
                        <a:cxnSpLocks/>
                        <a:stCxn id="92" idx="6"/>
                        <a:endCxn id="97" idx="2"/>
                      </p:cNvCxnSpPr>
                      <p:nvPr/>
                    </p:nvCxnSpPr>
                    <p:spPr>
                      <a:xfrm flipV="1">
                        <a:off x="6909256" y="5575154"/>
                        <a:ext cx="410930" cy="66552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Straight Arrow Connector 129">
                        <a:extLst>
                          <a:ext uri="{FF2B5EF4-FFF2-40B4-BE49-F238E27FC236}">
                            <a16:creationId xmlns:a16="http://schemas.microsoft.com/office/drawing/2014/main" id="{6E1930DE-2B98-40A8-8BC7-2A78DD9AA354}"/>
                          </a:ext>
                        </a:extLst>
                      </p:cNvPr>
                      <p:cNvCxnSpPr>
                        <a:cxnSpLocks/>
                        <a:stCxn id="92" idx="6"/>
                        <a:endCxn id="99" idx="2"/>
                      </p:cNvCxnSpPr>
                      <p:nvPr/>
                    </p:nvCxnSpPr>
                    <p:spPr>
                      <a:xfrm>
                        <a:off x="6909256" y="6240674"/>
                        <a:ext cx="403398" cy="4840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Straight Arrow Connector 130">
                        <a:extLst>
                          <a:ext uri="{FF2B5EF4-FFF2-40B4-BE49-F238E27FC236}">
                            <a16:creationId xmlns:a16="http://schemas.microsoft.com/office/drawing/2014/main" id="{123A8F29-2DFE-434F-9A48-51A973099A80}"/>
                          </a:ext>
                        </a:extLst>
                      </p:cNvPr>
                      <p:cNvCxnSpPr>
                        <a:cxnSpLocks/>
                        <a:stCxn id="89" idx="6"/>
                        <a:endCxn id="96" idx="2"/>
                      </p:cNvCxnSpPr>
                      <p:nvPr/>
                    </p:nvCxnSpPr>
                    <p:spPr>
                      <a:xfrm>
                        <a:off x="6909256" y="5212249"/>
                        <a:ext cx="410930" cy="1273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Straight Arrow Connector 131">
                        <a:extLst>
                          <a:ext uri="{FF2B5EF4-FFF2-40B4-BE49-F238E27FC236}">
                            <a16:creationId xmlns:a16="http://schemas.microsoft.com/office/drawing/2014/main" id="{34ABBBF8-5BF2-4ACF-A331-E39D57432763}"/>
                          </a:ext>
                        </a:extLst>
                      </p:cNvPr>
                      <p:cNvCxnSpPr>
                        <a:cxnSpLocks/>
                        <a:stCxn id="88" idx="6"/>
                        <a:endCxn id="95" idx="2"/>
                      </p:cNvCxnSpPr>
                      <p:nvPr/>
                    </p:nvCxnSpPr>
                    <p:spPr>
                      <a:xfrm>
                        <a:off x="6909256" y="4869076"/>
                        <a:ext cx="403398" cy="261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Straight Arrow Connector 132">
                        <a:extLst>
                          <a:ext uri="{FF2B5EF4-FFF2-40B4-BE49-F238E27FC236}">
                            <a16:creationId xmlns:a16="http://schemas.microsoft.com/office/drawing/2014/main" id="{76222967-EEA1-4A88-A05D-954C5A7F82F8}"/>
                          </a:ext>
                        </a:extLst>
                      </p:cNvPr>
                      <p:cNvCxnSpPr>
                        <a:cxnSpLocks/>
                        <a:stCxn id="90" idx="6"/>
                        <a:endCxn id="97" idx="2"/>
                      </p:cNvCxnSpPr>
                      <p:nvPr/>
                    </p:nvCxnSpPr>
                    <p:spPr>
                      <a:xfrm>
                        <a:off x="6909256" y="5555422"/>
                        <a:ext cx="410930" cy="1973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Arrow Connector 133">
                        <a:extLst>
                          <a:ext uri="{FF2B5EF4-FFF2-40B4-BE49-F238E27FC236}">
                            <a16:creationId xmlns:a16="http://schemas.microsoft.com/office/drawing/2014/main" id="{14556E75-3C20-4650-95B2-B713B3573656}"/>
                          </a:ext>
                        </a:extLst>
                      </p:cNvPr>
                      <p:cNvCxnSpPr>
                        <a:cxnSpLocks/>
                        <a:stCxn id="89" idx="6"/>
                        <a:endCxn id="97" idx="2"/>
                      </p:cNvCxnSpPr>
                      <p:nvPr/>
                    </p:nvCxnSpPr>
                    <p:spPr>
                      <a:xfrm>
                        <a:off x="6909256" y="5212249"/>
                        <a:ext cx="410930" cy="36290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Arrow Connector 134">
                        <a:extLst>
                          <a:ext uri="{FF2B5EF4-FFF2-40B4-BE49-F238E27FC236}">
                            <a16:creationId xmlns:a16="http://schemas.microsoft.com/office/drawing/2014/main" id="{04A2369A-A07D-4C82-B328-7C19BA2F4EF2}"/>
                          </a:ext>
                        </a:extLst>
                      </p:cNvPr>
                      <p:cNvCxnSpPr>
                        <a:cxnSpLocks/>
                        <a:stCxn id="88" idx="6"/>
                        <a:endCxn id="96" idx="2"/>
                      </p:cNvCxnSpPr>
                      <p:nvPr/>
                    </p:nvCxnSpPr>
                    <p:spPr>
                      <a:xfrm>
                        <a:off x="6909256" y="4869076"/>
                        <a:ext cx="410930" cy="35590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Straight Arrow Connector 135">
                        <a:extLst>
                          <a:ext uri="{FF2B5EF4-FFF2-40B4-BE49-F238E27FC236}">
                            <a16:creationId xmlns:a16="http://schemas.microsoft.com/office/drawing/2014/main" id="{136F182E-7FDD-4152-A3F4-F6B4BEF415A0}"/>
                          </a:ext>
                        </a:extLst>
                      </p:cNvPr>
                      <p:cNvCxnSpPr>
                        <a:cxnSpLocks/>
                        <a:stCxn id="88" idx="6"/>
                        <a:endCxn id="94" idx="2"/>
                      </p:cNvCxnSpPr>
                      <p:nvPr/>
                    </p:nvCxnSpPr>
                    <p:spPr>
                      <a:xfrm flipV="1">
                        <a:off x="6909256" y="4521518"/>
                        <a:ext cx="403399" cy="34755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Straight Arrow Connector 136">
                        <a:extLst>
                          <a:ext uri="{FF2B5EF4-FFF2-40B4-BE49-F238E27FC236}">
                            <a16:creationId xmlns:a16="http://schemas.microsoft.com/office/drawing/2014/main" id="{9F69E4EF-625B-478F-8B2E-6B3F8A09EF98}"/>
                          </a:ext>
                        </a:extLst>
                      </p:cNvPr>
                      <p:cNvCxnSpPr>
                        <a:cxnSpLocks/>
                        <a:stCxn id="91" idx="6"/>
                        <a:endCxn id="97" idx="2"/>
                      </p:cNvCxnSpPr>
                      <p:nvPr/>
                    </p:nvCxnSpPr>
                    <p:spPr>
                      <a:xfrm flipV="1">
                        <a:off x="6909256" y="5575154"/>
                        <a:ext cx="410930" cy="32344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Straight Arrow Connector 137">
                        <a:extLst>
                          <a:ext uri="{FF2B5EF4-FFF2-40B4-BE49-F238E27FC236}">
                            <a16:creationId xmlns:a16="http://schemas.microsoft.com/office/drawing/2014/main" id="{46F3D4F8-7566-47F8-AC1F-16256E4C1524}"/>
                          </a:ext>
                        </a:extLst>
                      </p:cNvPr>
                      <p:cNvCxnSpPr>
                        <a:cxnSpLocks/>
                        <a:stCxn id="91" idx="6"/>
                        <a:endCxn id="98" idx="2"/>
                      </p:cNvCxnSpPr>
                      <p:nvPr/>
                    </p:nvCxnSpPr>
                    <p:spPr>
                      <a:xfrm>
                        <a:off x="6909256" y="5898595"/>
                        <a:ext cx="404351" cy="3155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Straight Arrow Connector 138">
                        <a:extLst>
                          <a:ext uri="{FF2B5EF4-FFF2-40B4-BE49-F238E27FC236}">
                            <a16:creationId xmlns:a16="http://schemas.microsoft.com/office/drawing/2014/main" id="{7D20518E-63E1-418C-95FA-7BE32E1525D8}"/>
                          </a:ext>
                        </a:extLst>
                      </p:cNvPr>
                      <p:cNvCxnSpPr>
                        <a:cxnSpLocks/>
                        <a:stCxn id="91" idx="6"/>
                        <a:endCxn id="99" idx="2"/>
                      </p:cNvCxnSpPr>
                      <p:nvPr/>
                    </p:nvCxnSpPr>
                    <p:spPr>
                      <a:xfrm>
                        <a:off x="6909256" y="5898595"/>
                        <a:ext cx="403398" cy="39048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Straight Arrow Connector 139">
                        <a:extLst>
                          <a:ext uri="{FF2B5EF4-FFF2-40B4-BE49-F238E27FC236}">
                            <a16:creationId xmlns:a16="http://schemas.microsoft.com/office/drawing/2014/main" id="{A7B71BAA-E86F-4946-8A00-7E2EF5A4B988}"/>
                          </a:ext>
                        </a:extLst>
                      </p:cNvPr>
                      <p:cNvCxnSpPr>
                        <a:cxnSpLocks/>
                        <a:stCxn id="90" idx="6"/>
                        <a:endCxn id="98" idx="2"/>
                      </p:cNvCxnSpPr>
                      <p:nvPr/>
                    </p:nvCxnSpPr>
                    <p:spPr>
                      <a:xfrm>
                        <a:off x="6909256" y="5555422"/>
                        <a:ext cx="404351" cy="37472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Straight Arrow Connector 140">
                        <a:extLst>
                          <a:ext uri="{FF2B5EF4-FFF2-40B4-BE49-F238E27FC236}">
                            <a16:creationId xmlns:a16="http://schemas.microsoft.com/office/drawing/2014/main" id="{1982F6A1-34EC-451C-9D74-8DB7293076F6}"/>
                          </a:ext>
                        </a:extLst>
                      </p:cNvPr>
                      <p:cNvCxnSpPr>
                        <a:cxnSpLocks/>
                        <a:stCxn id="90" idx="6"/>
                        <a:endCxn id="96" idx="2"/>
                      </p:cNvCxnSpPr>
                      <p:nvPr/>
                    </p:nvCxnSpPr>
                    <p:spPr>
                      <a:xfrm flipV="1">
                        <a:off x="6909256" y="5224981"/>
                        <a:ext cx="410930" cy="33044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Straight Arrow Connector 141">
                        <a:extLst>
                          <a:ext uri="{FF2B5EF4-FFF2-40B4-BE49-F238E27FC236}">
                            <a16:creationId xmlns:a16="http://schemas.microsoft.com/office/drawing/2014/main" id="{9E361FE1-2F47-430D-93D3-3B46C700899C}"/>
                          </a:ext>
                        </a:extLst>
                      </p:cNvPr>
                      <p:cNvCxnSpPr>
                        <a:cxnSpLocks/>
                        <a:stCxn id="94" idx="6"/>
                        <a:endCxn id="100" idx="2"/>
                      </p:cNvCxnSpPr>
                      <p:nvPr/>
                    </p:nvCxnSpPr>
                    <p:spPr>
                      <a:xfrm>
                        <a:off x="7595526" y="4521518"/>
                        <a:ext cx="432768" cy="18386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Straight Arrow Connector 142">
                        <a:extLst>
                          <a:ext uri="{FF2B5EF4-FFF2-40B4-BE49-F238E27FC236}">
                            <a16:creationId xmlns:a16="http://schemas.microsoft.com/office/drawing/2014/main" id="{CB389660-A97C-4715-9377-BBE4D9CDF094}"/>
                          </a:ext>
                        </a:extLst>
                      </p:cNvPr>
                      <p:cNvCxnSpPr>
                        <a:cxnSpLocks/>
                        <a:stCxn id="95" idx="6"/>
                        <a:endCxn id="101" idx="2"/>
                      </p:cNvCxnSpPr>
                      <p:nvPr/>
                    </p:nvCxnSpPr>
                    <p:spPr>
                      <a:xfrm>
                        <a:off x="7595525" y="4871691"/>
                        <a:ext cx="432769" cy="18124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Straight Arrow Connector 143">
                        <a:extLst>
                          <a:ext uri="{FF2B5EF4-FFF2-40B4-BE49-F238E27FC236}">
                            <a16:creationId xmlns:a16="http://schemas.microsoft.com/office/drawing/2014/main" id="{E64C0D9C-1546-47E8-9A0B-22DBDB172EE6}"/>
                          </a:ext>
                        </a:extLst>
                      </p:cNvPr>
                      <p:cNvCxnSpPr>
                        <a:cxnSpLocks/>
                        <a:stCxn id="96" idx="6"/>
                        <a:endCxn id="102" idx="2"/>
                      </p:cNvCxnSpPr>
                      <p:nvPr/>
                    </p:nvCxnSpPr>
                    <p:spPr>
                      <a:xfrm>
                        <a:off x="7603057" y="5224981"/>
                        <a:ext cx="425236" cy="17112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" name="Straight Arrow Connector 144">
                        <a:extLst>
                          <a:ext uri="{FF2B5EF4-FFF2-40B4-BE49-F238E27FC236}">
                            <a16:creationId xmlns:a16="http://schemas.microsoft.com/office/drawing/2014/main" id="{9FC9F81A-E753-4B34-A03A-F2635AFF05B5}"/>
                          </a:ext>
                        </a:extLst>
                      </p:cNvPr>
                      <p:cNvCxnSpPr>
                        <a:cxnSpLocks/>
                        <a:stCxn id="97" idx="6"/>
                        <a:endCxn id="103" idx="2"/>
                      </p:cNvCxnSpPr>
                      <p:nvPr/>
                    </p:nvCxnSpPr>
                    <p:spPr>
                      <a:xfrm>
                        <a:off x="7603057" y="5575154"/>
                        <a:ext cx="425236" cy="16412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Straight Arrow Connector 145">
                        <a:extLst>
                          <a:ext uri="{FF2B5EF4-FFF2-40B4-BE49-F238E27FC236}">
                            <a16:creationId xmlns:a16="http://schemas.microsoft.com/office/drawing/2014/main" id="{E367E47A-FFB5-4E01-80BD-34B674FC7227}"/>
                          </a:ext>
                        </a:extLst>
                      </p:cNvPr>
                      <p:cNvCxnSpPr>
                        <a:cxnSpLocks/>
                        <a:stCxn id="98" idx="6"/>
                        <a:endCxn id="104" idx="2"/>
                      </p:cNvCxnSpPr>
                      <p:nvPr/>
                    </p:nvCxnSpPr>
                    <p:spPr>
                      <a:xfrm>
                        <a:off x="7596478" y="5930147"/>
                        <a:ext cx="431815" cy="15230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Straight Arrow Connector 146">
                        <a:extLst>
                          <a:ext uri="{FF2B5EF4-FFF2-40B4-BE49-F238E27FC236}">
                            <a16:creationId xmlns:a16="http://schemas.microsoft.com/office/drawing/2014/main" id="{D3DDF616-B007-46D6-81D3-CA805F3F5099}"/>
                          </a:ext>
                        </a:extLst>
                      </p:cNvPr>
                      <p:cNvCxnSpPr>
                        <a:cxnSpLocks/>
                        <a:stCxn id="99" idx="6"/>
                        <a:endCxn id="104" idx="2"/>
                      </p:cNvCxnSpPr>
                      <p:nvPr/>
                    </p:nvCxnSpPr>
                    <p:spPr>
                      <a:xfrm flipV="1">
                        <a:off x="7595525" y="6082455"/>
                        <a:ext cx="432768" cy="20662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Straight Arrow Connector 147">
                        <a:extLst>
                          <a:ext uri="{FF2B5EF4-FFF2-40B4-BE49-F238E27FC236}">
                            <a16:creationId xmlns:a16="http://schemas.microsoft.com/office/drawing/2014/main" id="{4A11F83A-D318-41DE-8DE4-D573E4939842}"/>
                          </a:ext>
                        </a:extLst>
                      </p:cNvPr>
                      <p:cNvCxnSpPr>
                        <a:cxnSpLocks/>
                        <a:stCxn id="99" idx="6"/>
                        <a:endCxn id="103" idx="2"/>
                      </p:cNvCxnSpPr>
                      <p:nvPr/>
                    </p:nvCxnSpPr>
                    <p:spPr>
                      <a:xfrm flipV="1">
                        <a:off x="7595525" y="5739282"/>
                        <a:ext cx="432768" cy="54980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Straight Arrow Connector 148">
                        <a:extLst>
                          <a:ext uri="{FF2B5EF4-FFF2-40B4-BE49-F238E27FC236}">
                            <a16:creationId xmlns:a16="http://schemas.microsoft.com/office/drawing/2014/main" id="{D5C489B8-65CB-4CC4-8F0F-EF9CAD191931}"/>
                          </a:ext>
                        </a:extLst>
                      </p:cNvPr>
                      <p:cNvCxnSpPr>
                        <a:cxnSpLocks/>
                        <a:stCxn id="99" idx="6"/>
                        <a:endCxn id="102" idx="2"/>
                      </p:cNvCxnSpPr>
                      <p:nvPr/>
                    </p:nvCxnSpPr>
                    <p:spPr>
                      <a:xfrm flipV="1">
                        <a:off x="7595525" y="5396109"/>
                        <a:ext cx="432768" cy="89297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Straight Arrow Connector 149">
                        <a:extLst>
                          <a:ext uri="{FF2B5EF4-FFF2-40B4-BE49-F238E27FC236}">
                            <a16:creationId xmlns:a16="http://schemas.microsoft.com/office/drawing/2014/main" id="{64FB0650-BE74-45DF-8289-F586340149FA}"/>
                          </a:ext>
                        </a:extLst>
                      </p:cNvPr>
                      <p:cNvCxnSpPr>
                        <a:cxnSpLocks/>
                        <a:stCxn id="99" idx="6"/>
                        <a:endCxn id="101" idx="2"/>
                      </p:cNvCxnSpPr>
                      <p:nvPr/>
                    </p:nvCxnSpPr>
                    <p:spPr>
                      <a:xfrm flipV="1">
                        <a:off x="7595525" y="5052936"/>
                        <a:ext cx="432769" cy="123614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Straight Arrow Connector 150">
                        <a:extLst>
                          <a:ext uri="{FF2B5EF4-FFF2-40B4-BE49-F238E27FC236}">
                            <a16:creationId xmlns:a16="http://schemas.microsoft.com/office/drawing/2014/main" id="{F8AAB1D4-3B64-405F-BB2F-9CC8FC2BAF6C}"/>
                          </a:ext>
                        </a:extLst>
                      </p:cNvPr>
                      <p:cNvCxnSpPr>
                        <a:cxnSpLocks/>
                        <a:stCxn id="99" idx="6"/>
                        <a:endCxn id="100" idx="2"/>
                      </p:cNvCxnSpPr>
                      <p:nvPr/>
                    </p:nvCxnSpPr>
                    <p:spPr>
                      <a:xfrm flipV="1">
                        <a:off x="7595525" y="4705378"/>
                        <a:ext cx="432769" cy="158370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Straight Arrow Connector 151">
                        <a:extLst>
                          <a:ext uri="{FF2B5EF4-FFF2-40B4-BE49-F238E27FC236}">
                            <a16:creationId xmlns:a16="http://schemas.microsoft.com/office/drawing/2014/main" id="{2F6403BD-5EA3-4832-BDD1-07FE700604A6}"/>
                          </a:ext>
                        </a:extLst>
                      </p:cNvPr>
                      <p:cNvCxnSpPr>
                        <a:cxnSpLocks/>
                        <a:stCxn id="94" idx="6"/>
                        <a:endCxn id="101" idx="2"/>
                      </p:cNvCxnSpPr>
                      <p:nvPr/>
                    </p:nvCxnSpPr>
                    <p:spPr>
                      <a:xfrm>
                        <a:off x="7595526" y="4521518"/>
                        <a:ext cx="432768" cy="53141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Straight Arrow Connector 152">
                        <a:extLst>
                          <a:ext uri="{FF2B5EF4-FFF2-40B4-BE49-F238E27FC236}">
                            <a16:creationId xmlns:a16="http://schemas.microsoft.com/office/drawing/2014/main" id="{680EC066-B5ED-4614-ACFD-EE1000778065}"/>
                          </a:ext>
                        </a:extLst>
                      </p:cNvPr>
                      <p:cNvCxnSpPr>
                        <a:cxnSpLocks/>
                        <a:stCxn id="94" idx="6"/>
                        <a:endCxn id="102" idx="2"/>
                      </p:cNvCxnSpPr>
                      <p:nvPr/>
                    </p:nvCxnSpPr>
                    <p:spPr>
                      <a:xfrm>
                        <a:off x="7595526" y="4521518"/>
                        <a:ext cx="432767" cy="87459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4" name="Straight Arrow Connector 153">
                        <a:extLst>
                          <a:ext uri="{FF2B5EF4-FFF2-40B4-BE49-F238E27FC236}">
                            <a16:creationId xmlns:a16="http://schemas.microsoft.com/office/drawing/2014/main" id="{643D870B-98FF-43D3-B395-919F4EB39936}"/>
                          </a:ext>
                        </a:extLst>
                      </p:cNvPr>
                      <p:cNvCxnSpPr>
                        <a:cxnSpLocks/>
                        <a:stCxn id="94" idx="6"/>
                        <a:endCxn id="103" idx="2"/>
                      </p:cNvCxnSpPr>
                      <p:nvPr/>
                    </p:nvCxnSpPr>
                    <p:spPr>
                      <a:xfrm>
                        <a:off x="7595526" y="4521518"/>
                        <a:ext cx="432767" cy="121776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Straight Arrow Connector 154">
                        <a:extLst>
                          <a:ext uri="{FF2B5EF4-FFF2-40B4-BE49-F238E27FC236}">
                            <a16:creationId xmlns:a16="http://schemas.microsoft.com/office/drawing/2014/main" id="{2E65EE7C-CB27-44BC-9357-6C155540D3FE}"/>
                          </a:ext>
                        </a:extLst>
                      </p:cNvPr>
                      <p:cNvCxnSpPr>
                        <a:cxnSpLocks/>
                        <a:stCxn id="94" idx="6"/>
                        <a:endCxn id="104" idx="2"/>
                      </p:cNvCxnSpPr>
                      <p:nvPr/>
                    </p:nvCxnSpPr>
                    <p:spPr>
                      <a:xfrm>
                        <a:off x="7595526" y="4521518"/>
                        <a:ext cx="432767" cy="156093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Straight Arrow Connector 155">
                        <a:extLst>
                          <a:ext uri="{FF2B5EF4-FFF2-40B4-BE49-F238E27FC236}">
                            <a16:creationId xmlns:a16="http://schemas.microsoft.com/office/drawing/2014/main" id="{5582F4A7-76B1-448C-AE3B-F9A4D77B129F}"/>
                          </a:ext>
                        </a:extLst>
                      </p:cNvPr>
                      <p:cNvCxnSpPr>
                        <a:cxnSpLocks/>
                        <a:stCxn id="95" idx="6"/>
                        <a:endCxn id="100" idx="2"/>
                      </p:cNvCxnSpPr>
                      <p:nvPr/>
                    </p:nvCxnSpPr>
                    <p:spPr>
                      <a:xfrm flipV="1">
                        <a:off x="7595525" y="4705378"/>
                        <a:ext cx="432769" cy="166313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Straight Arrow Connector 156">
                        <a:extLst>
                          <a:ext uri="{FF2B5EF4-FFF2-40B4-BE49-F238E27FC236}">
                            <a16:creationId xmlns:a16="http://schemas.microsoft.com/office/drawing/2014/main" id="{6078BBAA-980C-418A-8ED0-712B8C1993BF}"/>
                          </a:ext>
                        </a:extLst>
                      </p:cNvPr>
                      <p:cNvCxnSpPr>
                        <a:cxnSpLocks/>
                        <a:stCxn id="95" idx="6"/>
                        <a:endCxn id="102" idx="2"/>
                      </p:cNvCxnSpPr>
                      <p:nvPr/>
                    </p:nvCxnSpPr>
                    <p:spPr>
                      <a:xfrm>
                        <a:off x="7595525" y="4871691"/>
                        <a:ext cx="432768" cy="52441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Straight Arrow Connector 157">
                        <a:extLst>
                          <a:ext uri="{FF2B5EF4-FFF2-40B4-BE49-F238E27FC236}">
                            <a16:creationId xmlns:a16="http://schemas.microsoft.com/office/drawing/2014/main" id="{4082D78A-02FE-4A64-9EFE-5EDF6AB10C59}"/>
                          </a:ext>
                        </a:extLst>
                      </p:cNvPr>
                      <p:cNvCxnSpPr>
                        <a:cxnSpLocks/>
                        <a:stCxn id="95" idx="6"/>
                        <a:endCxn id="103" idx="2"/>
                      </p:cNvCxnSpPr>
                      <p:nvPr/>
                    </p:nvCxnSpPr>
                    <p:spPr>
                      <a:xfrm>
                        <a:off x="7595525" y="4871691"/>
                        <a:ext cx="432768" cy="86759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Straight Arrow Connector 158">
                        <a:extLst>
                          <a:ext uri="{FF2B5EF4-FFF2-40B4-BE49-F238E27FC236}">
                            <a16:creationId xmlns:a16="http://schemas.microsoft.com/office/drawing/2014/main" id="{9CB780B6-EEC5-4295-B379-781808C88B21}"/>
                          </a:ext>
                        </a:extLst>
                      </p:cNvPr>
                      <p:cNvCxnSpPr>
                        <a:cxnSpLocks/>
                        <a:stCxn id="95" idx="6"/>
                        <a:endCxn id="104" idx="2"/>
                      </p:cNvCxnSpPr>
                      <p:nvPr/>
                    </p:nvCxnSpPr>
                    <p:spPr>
                      <a:xfrm>
                        <a:off x="7595525" y="4871691"/>
                        <a:ext cx="432768" cy="121076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Straight Arrow Connector 159">
                        <a:extLst>
                          <a:ext uri="{FF2B5EF4-FFF2-40B4-BE49-F238E27FC236}">
                            <a16:creationId xmlns:a16="http://schemas.microsoft.com/office/drawing/2014/main" id="{31A481F7-3008-42EA-B946-ABA902CD2DF2}"/>
                          </a:ext>
                        </a:extLst>
                      </p:cNvPr>
                      <p:cNvCxnSpPr>
                        <a:cxnSpLocks/>
                        <a:stCxn id="96" idx="6"/>
                        <a:endCxn id="101" idx="2"/>
                      </p:cNvCxnSpPr>
                      <p:nvPr/>
                    </p:nvCxnSpPr>
                    <p:spPr>
                      <a:xfrm flipV="1">
                        <a:off x="7603057" y="5052936"/>
                        <a:ext cx="425237" cy="17204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Straight Arrow Connector 160">
                        <a:extLst>
                          <a:ext uri="{FF2B5EF4-FFF2-40B4-BE49-F238E27FC236}">
                            <a16:creationId xmlns:a16="http://schemas.microsoft.com/office/drawing/2014/main" id="{FBCBAFAA-3F53-464F-A4D3-8A9F5405B4F5}"/>
                          </a:ext>
                        </a:extLst>
                      </p:cNvPr>
                      <p:cNvCxnSpPr>
                        <a:cxnSpLocks/>
                        <a:stCxn id="96" idx="6"/>
                        <a:endCxn id="103" idx="2"/>
                      </p:cNvCxnSpPr>
                      <p:nvPr/>
                    </p:nvCxnSpPr>
                    <p:spPr>
                      <a:xfrm>
                        <a:off x="7603057" y="5224981"/>
                        <a:ext cx="425236" cy="51430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Straight Arrow Connector 161">
                        <a:extLst>
                          <a:ext uri="{FF2B5EF4-FFF2-40B4-BE49-F238E27FC236}">
                            <a16:creationId xmlns:a16="http://schemas.microsoft.com/office/drawing/2014/main" id="{EE7F9EBD-53A7-4F88-BD6E-7C78ACE96439}"/>
                          </a:ext>
                        </a:extLst>
                      </p:cNvPr>
                      <p:cNvCxnSpPr>
                        <a:cxnSpLocks/>
                        <a:stCxn id="96" idx="6"/>
                        <a:endCxn id="104" idx="2"/>
                      </p:cNvCxnSpPr>
                      <p:nvPr/>
                    </p:nvCxnSpPr>
                    <p:spPr>
                      <a:xfrm>
                        <a:off x="7603057" y="5224981"/>
                        <a:ext cx="425236" cy="857474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" name="Straight Arrow Connector 162">
                        <a:extLst>
                          <a:ext uri="{FF2B5EF4-FFF2-40B4-BE49-F238E27FC236}">
                            <a16:creationId xmlns:a16="http://schemas.microsoft.com/office/drawing/2014/main" id="{7EB30747-B727-4D9C-8B9A-16258A3D6060}"/>
                          </a:ext>
                        </a:extLst>
                      </p:cNvPr>
                      <p:cNvCxnSpPr>
                        <a:cxnSpLocks/>
                        <a:stCxn id="97" idx="6"/>
                        <a:endCxn id="102" idx="2"/>
                      </p:cNvCxnSpPr>
                      <p:nvPr/>
                    </p:nvCxnSpPr>
                    <p:spPr>
                      <a:xfrm flipV="1">
                        <a:off x="7603057" y="5396109"/>
                        <a:ext cx="425236" cy="17904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" name="Straight Arrow Connector 163">
                        <a:extLst>
                          <a:ext uri="{FF2B5EF4-FFF2-40B4-BE49-F238E27FC236}">
                            <a16:creationId xmlns:a16="http://schemas.microsoft.com/office/drawing/2014/main" id="{4C6C8E05-AC13-4B37-B58E-EA35DF392E29}"/>
                          </a:ext>
                        </a:extLst>
                      </p:cNvPr>
                      <p:cNvCxnSpPr>
                        <a:cxnSpLocks/>
                        <a:stCxn id="97" idx="6"/>
                        <a:endCxn id="104" idx="2"/>
                      </p:cNvCxnSpPr>
                      <p:nvPr/>
                    </p:nvCxnSpPr>
                    <p:spPr>
                      <a:xfrm>
                        <a:off x="7603057" y="5575154"/>
                        <a:ext cx="425236" cy="507301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5" name="Straight Arrow Connector 164">
                        <a:extLst>
                          <a:ext uri="{FF2B5EF4-FFF2-40B4-BE49-F238E27FC236}">
                            <a16:creationId xmlns:a16="http://schemas.microsoft.com/office/drawing/2014/main" id="{5F6AB754-D51E-47E1-8AAC-0BAB82E65AC7}"/>
                          </a:ext>
                        </a:extLst>
                      </p:cNvPr>
                      <p:cNvCxnSpPr>
                        <a:cxnSpLocks/>
                        <a:stCxn id="97" idx="6"/>
                        <a:endCxn id="101" idx="2"/>
                      </p:cNvCxnSpPr>
                      <p:nvPr/>
                    </p:nvCxnSpPr>
                    <p:spPr>
                      <a:xfrm flipV="1">
                        <a:off x="7603057" y="5052936"/>
                        <a:ext cx="425237" cy="52221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Straight Arrow Connector 165">
                        <a:extLst>
                          <a:ext uri="{FF2B5EF4-FFF2-40B4-BE49-F238E27FC236}">
                            <a16:creationId xmlns:a16="http://schemas.microsoft.com/office/drawing/2014/main" id="{6F9F937B-036D-41C7-BFF7-4A7A80996EBD}"/>
                          </a:ext>
                        </a:extLst>
                      </p:cNvPr>
                      <p:cNvCxnSpPr>
                        <a:cxnSpLocks/>
                        <a:stCxn id="97" idx="6"/>
                        <a:endCxn id="100" idx="2"/>
                      </p:cNvCxnSpPr>
                      <p:nvPr/>
                    </p:nvCxnSpPr>
                    <p:spPr>
                      <a:xfrm flipV="1">
                        <a:off x="7603057" y="4705378"/>
                        <a:ext cx="425237" cy="86977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7" name="Straight Arrow Connector 166">
                        <a:extLst>
                          <a:ext uri="{FF2B5EF4-FFF2-40B4-BE49-F238E27FC236}">
                            <a16:creationId xmlns:a16="http://schemas.microsoft.com/office/drawing/2014/main" id="{966B0490-F17E-4022-B080-7D0C9AF01B20}"/>
                          </a:ext>
                        </a:extLst>
                      </p:cNvPr>
                      <p:cNvCxnSpPr>
                        <a:cxnSpLocks/>
                        <a:stCxn id="98" idx="6"/>
                        <a:endCxn id="102" idx="2"/>
                      </p:cNvCxnSpPr>
                      <p:nvPr/>
                    </p:nvCxnSpPr>
                    <p:spPr>
                      <a:xfrm flipV="1">
                        <a:off x="7596478" y="5396109"/>
                        <a:ext cx="431815" cy="53403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" name="Straight Arrow Connector 167">
                        <a:extLst>
                          <a:ext uri="{FF2B5EF4-FFF2-40B4-BE49-F238E27FC236}">
                            <a16:creationId xmlns:a16="http://schemas.microsoft.com/office/drawing/2014/main" id="{EF33B565-23A6-4DB0-B337-B3D2BB0141F6}"/>
                          </a:ext>
                        </a:extLst>
                      </p:cNvPr>
                      <p:cNvCxnSpPr>
                        <a:cxnSpLocks/>
                        <a:stCxn id="98" idx="6"/>
                        <a:endCxn id="103" idx="2"/>
                      </p:cNvCxnSpPr>
                      <p:nvPr/>
                    </p:nvCxnSpPr>
                    <p:spPr>
                      <a:xfrm flipV="1">
                        <a:off x="7596478" y="5739282"/>
                        <a:ext cx="431815" cy="19086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" name="Straight Arrow Connector 168">
                        <a:extLst>
                          <a:ext uri="{FF2B5EF4-FFF2-40B4-BE49-F238E27FC236}">
                            <a16:creationId xmlns:a16="http://schemas.microsoft.com/office/drawing/2014/main" id="{DC78F1E1-AB53-4BD2-8CD7-C03DBCBB1C24}"/>
                          </a:ext>
                        </a:extLst>
                      </p:cNvPr>
                      <p:cNvCxnSpPr>
                        <a:cxnSpLocks/>
                        <a:stCxn id="98" idx="6"/>
                        <a:endCxn id="100" idx="2"/>
                      </p:cNvCxnSpPr>
                      <p:nvPr/>
                    </p:nvCxnSpPr>
                    <p:spPr>
                      <a:xfrm flipV="1">
                        <a:off x="7596478" y="4705378"/>
                        <a:ext cx="431816" cy="1224769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Straight Arrow Connector 169">
                        <a:extLst>
                          <a:ext uri="{FF2B5EF4-FFF2-40B4-BE49-F238E27FC236}">
                            <a16:creationId xmlns:a16="http://schemas.microsoft.com/office/drawing/2014/main" id="{566E214B-0BC0-482B-ACE7-2C4C69D357BD}"/>
                          </a:ext>
                        </a:extLst>
                      </p:cNvPr>
                      <p:cNvCxnSpPr>
                        <a:cxnSpLocks/>
                        <a:stCxn id="98" idx="6"/>
                        <a:endCxn id="104" idx="2"/>
                      </p:cNvCxnSpPr>
                      <p:nvPr/>
                    </p:nvCxnSpPr>
                    <p:spPr>
                      <a:xfrm>
                        <a:off x="7596478" y="5930147"/>
                        <a:ext cx="431815" cy="15230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Straight Arrow Connector 170">
                        <a:extLst>
                          <a:ext uri="{FF2B5EF4-FFF2-40B4-BE49-F238E27FC236}">
                            <a16:creationId xmlns:a16="http://schemas.microsoft.com/office/drawing/2014/main" id="{099E0DFB-8B59-4BDA-9B7D-EBA610363D92}"/>
                          </a:ext>
                        </a:extLst>
                      </p:cNvPr>
                      <p:cNvCxnSpPr>
                        <a:cxnSpLocks/>
                        <a:stCxn id="82" idx="6"/>
                        <a:endCxn id="88" idx="2"/>
                      </p:cNvCxnSpPr>
                      <p:nvPr/>
                    </p:nvCxnSpPr>
                    <p:spPr>
                      <a:xfrm>
                        <a:off x="6197929" y="4627496"/>
                        <a:ext cx="428456" cy="241580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Straight Arrow Connector 171">
                        <a:extLst>
                          <a:ext uri="{FF2B5EF4-FFF2-40B4-BE49-F238E27FC236}">
                            <a16:creationId xmlns:a16="http://schemas.microsoft.com/office/drawing/2014/main" id="{96574437-D571-47E4-BCB1-68FF3A7E80F4}"/>
                          </a:ext>
                        </a:extLst>
                      </p:cNvPr>
                      <p:cNvCxnSpPr>
                        <a:cxnSpLocks/>
                        <a:stCxn id="83" idx="6"/>
                        <a:endCxn id="89" idx="2"/>
                      </p:cNvCxnSpPr>
                      <p:nvPr/>
                    </p:nvCxnSpPr>
                    <p:spPr>
                      <a:xfrm>
                        <a:off x="6197929" y="4996983"/>
                        <a:ext cx="428456" cy="21526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3" name="Straight Arrow Connector 172">
                        <a:extLst>
                          <a:ext uri="{FF2B5EF4-FFF2-40B4-BE49-F238E27FC236}">
                            <a16:creationId xmlns:a16="http://schemas.microsoft.com/office/drawing/2014/main" id="{B011816D-D0DC-4EC7-86F3-23ECB2787544}"/>
                          </a:ext>
                        </a:extLst>
                      </p:cNvPr>
                      <p:cNvCxnSpPr>
                        <a:cxnSpLocks/>
                        <a:stCxn id="83" idx="6"/>
                        <a:endCxn id="90" idx="2"/>
                      </p:cNvCxnSpPr>
                      <p:nvPr/>
                    </p:nvCxnSpPr>
                    <p:spPr>
                      <a:xfrm>
                        <a:off x="6197929" y="4996983"/>
                        <a:ext cx="428456" cy="558439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" name="Straight Arrow Connector 173">
                        <a:extLst>
                          <a:ext uri="{FF2B5EF4-FFF2-40B4-BE49-F238E27FC236}">
                            <a16:creationId xmlns:a16="http://schemas.microsoft.com/office/drawing/2014/main" id="{6A1B09A8-47F4-4FB8-9F7E-77B608AD36C2}"/>
                          </a:ext>
                        </a:extLst>
                      </p:cNvPr>
                      <p:cNvCxnSpPr>
                        <a:cxnSpLocks/>
                        <a:stCxn id="84" idx="6"/>
                        <a:endCxn id="90" idx="2"/>
                      </p:cNvCxnSpPr>
                      <p:nvPr/>
                    </p:nvCxnSpPr>
                    <p:spPr>
                      <a:xfrm>
                        <a:off x="6197929" y="5366470"/>
                        <a:ext cx="428456" cy="18895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" name="Straight Arrow Connector 174">
                        <a:extLst>
                          <a:ext uri="{FF2B5EF4-FFF2-40B4-BE49-F238E27FC236}">
                            <a16:creationId xmlns:a16="http://schemas.microsoft.com/office/drawing/2014/main" id="{EC5E876E-AD19-4749-B5EC-340277F94767}"/>
                          </a:ext>
                        </a:extLst>
                      </p:cNvPr>
                      <p:cNvCxnSpPr>
                        <a:cxnSpLocks/>
                        <a:stCxn id="89" idx="6"/>
                        <a:endCxn id="95" idx="2"/>
                      </p:cNvCxnSpPr>
                      <p:nvPr/>
                    </p:nvCxnSpPr>
                    <p:spPr>
                      <a:xfrm flipV="1">
                        <a:off x="6909256" y="4871691"/>
                        <a:ext cx="403398" cy="34055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" name="Straight Arrow Connector 175">
                        <a:extLst>
                          <a:ext uri="{FF2B5EF4-FFF2-40B4-BE49-F238E27FC236}">
                            <a16:creationId xmlns:a16="http://schemas.microsoft.com/office/drawing/2014/main" id="{E3907912-0211-4717-B7E8-7FC46BD571FD}"/>
                          </a:ext>
                        </a:extLst>
                      </p:cNvPr>
                      <p:cNvCxnSpPr>
                        <a:cxnSpLocks/>
                        <a:stCxn id="84" idx="6"/>
                        <a:endCxn id="91" idx="2"/>
                      </p:cNvCxnSpPr>
                      <p:nvPr/>
                    </p:nvCxnSpPr>
                    <p:spPr>
                      <a:xfrm>
                        <a:off x="6197929" y="5366470"/>
                        <a:ext cx="428456" cy="532125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7" name="Straight Arrow Connector 176">
                        <a:extLst>
                          <a:ext uri="{FF2B5EF4-FFF2-40B4-BE49-F238E27FC236}">
                            <a16:creationId xmlns:a16="http://schemas.microsoft.com/office/drawing/2014/main" id="{7ED5C1FE-8BE3-4381-9713-A548BAC986F3}"/>
                          </a:ext>
                        </a:extLst>
                      </p:cNvPr>
                      <p:cNvCxnSpPr>
                        <a:cxnSpLocks/>
                        <a:stCxn id="88" idx="6"/>
                        <a:endCxn id="97" idx="2"/>
                      </p:cNvCxnSpPr>
                      <p:nvPr/>
                    </p:nvCxnSpPr>
                    <p:spPr>
                      <a:xfrm>
                        <a:off x="6909256" y="4869076"/>
                        <a:ext cx="410930" cy="706078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8" name="Straight Arrow Connector 177">
                        <a:extLst>
                          <a:ext uri="{FF2B5EF4-FFF2-40B4-BE49-F238E27FC236}">
                            <a16:creationId xmlns:a16="http://schemas.microsoft.com/office/drawing/2014/main" id="{45053C16-F19B-425B-B6A4-2FC816ACB3C8}"/>
                          </a:ext>
                        </a:extLst>
                      </p:cNvPr>
                      <p:cNvCxnSpPr>
                        <a:cxnSpLocks/>
                        <a:stCxn id="91" idx="6"/>
                        <a:endCxn id="94" idx="2"/>
                      </p:cNvCxnSpPr>
                      <p:nvPr/>
                    </p:nvCxnSpPr>
                    <p:spPr>
                      <a:xfrm flipV="1">
                        <a:off x="6909256" y="4521518"/>
                        <a:ext cx="403399" cy="1377077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9" name="Straight Arrow Connector 178">
                        <a:extLst>
                          <a:ext uri="{FF2B5EF4-FFF2-40B4-BE49-F238E27FC236}">
                            <a16:creationId xmlns:a16="http://schemas.microsoft.com/office/drawing/2014/main" id="{2B1F7238-8777-4F29-AEC6-57945D3660F9}"/>
                          </a:ext>
                        </a:extLst>
                      </p:cNvPr>
                      <p:cNvCxnSpPr>
                        <a:cxnSpLocks/>
                        <a:stCxn id="86" idx="6"/>
                        <a:endCxn id="90" idx="2"/>
                      </p:cNvCxnSpPr>
                      <p:nvPr/>
                    </p:nvCxnSpPr>
                    <p:spPr>
                      <a:xfrm flipV="1">
                        <a:off x="6197929" y="5555422"/>
                        <a:ext cx="428456" cy="550022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0" name="Straight Arrow Connector 179">
                        <a:extLst>
                          <a:ext uri="{FF2B5EF4-FFF2-40B4-BE49-F238E27FC236}">
                            <a16:creationId xmlns:a16="http://schemas.microsoft.com/office/drawing/2014/main" id="{3D82FF3A-F0E0-43A3-92B1-7CDF11D4BBC7}"/>
                          </a:ext>
                        </a:extLst>
                      </p:cNvPr>
                      <p:cNvCxnSpPr>
                        <a:cxnSpLocks/>
                        <a:stCxn id="86" idx="6"/>
                        <a:endCxn id="87" idx="2"/>
                      </p:cNvCxnSpPr>
                      <p:nvPr/>
                    </p:nvCxnSpPr>
                    <p:spPr>
                      <a:xfrm flipV="1">
                        <a:off x="6197929" y="4521518"/>
                        <a:ext cx="428456" cy="1583926"/>
                      </a:xfrm>
                      <a:prstGeom prst="straightConnector1">
                        <a:avLst/>
                      </a:prstGeom>
                      <a:ln>
                        <a:solidFill>
                          <a:srgbClr val="FCAF1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81" name="TextBox 180">
                        <a:extLst>
                          <a:ext uri="{FF2B5EF4-FFF2-40B4-BE49-F238E27FC236}">
                            <a16:creationId xmlns:a16="http://schemas.microsoft.com/office/drawing/2014/main" id="{0F80551F-2E97-4BA9-A301-E27B032A05A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92536" y="4382073"/>
                        <a:ext cx="507896" cy="20313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4"/>
                        </a:solidFill>
                      </a:ln>
                    </p:spPr>
                    <p:txBody>
                      <a:bodyPr vert="wordArtVert" wrap="square" rtlCol="0">
                        <a:spAutoFit/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CAF17"/>
                            </a:solidFill>
                            <a:latin typeface="Roboto Condensed" panose="02000000000000000000" pitchFamily="2" charset="0"/>
                            <a:ea typeface="Roboto Condensed" panose="02000000000000000000" pitchFamily="2" charset="0"/>
                            <a:cs typeface="Open Sans" panose="020B0606030504020204" pitchFamily="34" charset="0"/>
                          </a:rPr>
                          <a:t>Input</a:t>
                        </a:r>
                      </a:p>
                    </p:txBody>
                  </p:sp>
                  <p:cxnSp>
                    <p:nvCxnSpPr>
                      <p:cNvPr id="182" name="Straight Arrow Connector 181">
                        <a:extLst>
                          <a:ext uri="{FF2B5EF4-FFF2-40B4-BE49-F238E27FC236}">
                            <a16:creationId xmlns:a16="http://schemas.microsoft.com/office/drawing/2014/main" id="{A07BB07A-84AB-458D-8423-985F87712178}"/>
                          </a:ext>
                        </a:extLst>
                      </p:cNvPr>
                      <p:cNvCxnSpPr>
                        <a:cxnSpLocks/>
                        <a:stCxn id="181" idx="3"/>
                        <a:endCxn id="80" idx="2"/>
                      </p:cNvCxnSpPr>
                      <p:nvPr/>
                    </p:nvCxnSpPr>
                    <p:spPr>
                      <a:xfrm flipV="1">
                        <a:off x="5500432" y="4258009"/>
                        <a:ext cx="414626" cy="1139727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" name="Straight Arrow Connector 182">
                        <a:extLst>
                          <a:ext uri="{FF2B5EF4-FFF2-40B4-BE49-F238E27FC236}">
                            <a16:creationId xmlns:a16="http://schemas.microsoft.com/office/drawing/2014/main" id="{16A9030B-DFBF-4CA9-BA9F-23C996BF01B8}"/>
                          </a:ext>
                        </a:extLst>
                      </p:cNvPr>
                      <p:cNvCxnSpPr>
                        <a:cxnSpLocks/>
                        <a:stCxn id="181" idx="3"/>
                        <a:endCxn id="82" idx="2"/>
                      </p:cNvCxnSpPr>
                      <p:nvPr/>
                    </p:nvCxnSpPr>
                    <p:spPr>
                      <a:xfrm flipV="1">
                        <a:off x="5500432" y="4627496"/>
                        <a:ext cx="414626" cy="7702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Straight Arrow Connector 183">
                        <a:extLst>
                          <a:ext uri="{FF2B5EF4-FFF2-40B4-BE49-F238E27FC236}">
                            <a16:creationId xmlns:a16="http://schemas.microsoft.com/office/drawing/2014/main" id="{9D450600-7602-4C8D-B6FF-78D0A15D756E}"/>
                          </a:ext>
                        </a:extLst>
                      </p:cNvPr>
                      <p:cNvCxnSpPr>
                        <a:cxnSpLocks/>
                        <a:stCxn id="181" idx="3"/>
                        <a:endCxn id="83" idx="2"/>
                      </p:cNvCxnSpPr>
                      <p:nvPr/>
                    </p:nvCxnSpPr>
                    <p:spPr>
                      <a:xfrm flipV="1">
                        <a:off x="5500432" y="4996983"/>
                        <a:ext cx="414626" cy="400753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Straight Arrow Connector 184">
                        <a:extLst>
                          <a:ext uri="{FF2B5EF4-FFF2-40B4-BE49-F238E27FC236}">
                            <a16:creationId xmlns:a16="http://schemas.microsoft.com/office/drawing/2014/main" id="{AF467330-CAB9-43A8-92CB-BE6D1655829F}"/>
                          </a:ext>
                        </a:extLst>
                      </p:cNvPr>
                      <p:cNvCxnSpPr>
                        <a:cxnSpLocks/>
                        <a:stCxn id="181" idx="3"/>
                        <a:endCxn id="84" idx="2"/>
                      </p:cNvCxnSpPr>
                      <p:nvPr/>
                    </p:nvCxnSpPr>
                    <p:spPr>
                      <a:xfrm flipV="1">
                        <a:off x="5500432" y="5366470"/>
                        <a:ext cx="414626" cy="31266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6" name="Straight Arrow Connector 185">
                        <a:extLst>
                          <a:ext uri="{FF2B5EF4-FFF2-40B4-BE49-F238E27FC236}">
                            <a16:creationId xmlns:a16="http://schemas.microsoft.com/office/drawing/2014/main" id="{1726CCF3-5174-4B73-86FD-BD22389622BE}"/>
                          </a:ext>
                        </a:extLst>
                      </p:cNvPr>
                      <p:cNvCxnSpPr>
                        <a:cxnSpLocks/>
                        <a:stCxn id="181" idx="3"/>
                        <a:endCxn id="85" idx="2"/>
                      </p:cNvCxnSpPr>
                      <p:nvPr/>
                    </p:nvCxnSpPr>
                    <p:spPr>
                      <a:xfrm>
                        <a:off x="5500432" y="5397736"/>
                        <a:ext cx="414626" cy="3382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Straight Arrow Connector 186">
                        <a:extLst>
                          <a:ext uri="{FF2B5EF4-FFF2-40B4-BE49-F238E27FC236}">
                            <a16:creationId xmlns:a16="http://schemas.microsoft.com/office/drawing/2014/main" id="{077F4A09-EFF1-4C89-B404-95204D1BD19D}"/>
                          </a:ext>
                        </a:extLst>
                      </p:cNvPr>
                      <p:cNvCxnSpPr>
                        <a:cxnSpLocks/>
                        <a:stCxn id="181" idx="3"/>
                        <a:endCxn id="86" idx="2"/>
                      </p:cNvCxnSpPr>
                      <p:nvPr/>
                    </p:nvCxnSpPr>
                    <p:spPr>
                      <a:xfrm>
                        <a:off x="5500432" y="5397736"/>
                        <a:ext cx="414626" cy="707708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Straight Arrow Connector 187">
                        <a:extLst>
                          <a:ext uri="{FF2B5EF4-FFF2-40B4-BE49-F238E27FC236}">
                            <a16:creationId xmlns:a16="http://schemas.microsoft.com/office/drawing/2014/main" id="{455362EB-0C9A-4025-B1B1-2B26C213D643}"/>
                          </a:ext>
                        </a:extLst>
                      </p:cNvPr>
                      <p:cNvCxnSpPr>
                        <a:cxnSpLocks/>
                        <a:stCxn id="181" idx="3"/>
                        <a:endCxn id="93" idx="2"/>
                      </p:cNvCxnSpPr>
                      <p:nvPr/>
                    </p:nvCxnSpPr>
                    <p:spPr>
                      <a:xfrm>
                        <a:off x="5500432" y="5397736"/>
                        <a:ext cx="414626" cy="107413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4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4DBA7FA-6523-4524-899B-65BC5AEE35B2}"/>
                      </a:ext>
                    </a:extLst>
                  </p:cNvPr>
                  <p:cNvSpPr txBox="1"/>
                  <p:nvPr/>
                </p:nvSpPr>
                <p:spPr>
                  <a:xfrm>
                    <a:off x="8141767" y="3534134"/>
                    <a:ext cx="507896" cy="2295521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4"/>
                    </a:solidFill>
                  </a:ln>
                </p:spPr>
                <p:txBody>
                  <a:bodyPr vert="wordArtVert" wrap="square" rtlCol="0">
                    <a:spAutoFit/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a:bodyPr>
                  <a:lstStyle/>
                  <a:p>
                    <a:pPr algn="ctr"/>
                    <a:r>
                      <a:rPr lang="en-US" dirty="0">
                        <a:solidFill>
                          <a:srgbClr val="FCAF17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Output</a:t>
                    </a:r>
                  </a:p>
                </p:txBody>
              </p:sp>
            </p:grp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302ADE4-59FA-4608-92B6-9C34DB475B16}"/>
                </a:ext>
              </a:extLst>
            </p:cNvPr>
            <p:cNvGrpSpPr/>
            <p:nvPr/>
          </p:nvGrpSpPr>
          <p:grpSpPr>
            <a:xfrm>
              <a:off x="5531149" y="1287981"/>
              <a:ext cx="1190324" cy="549629"/>
              <a:chOff x="7311235" y="865265"/>
              <a:chExt cx="1190324" cy="54962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AA49A8D-913B-4934-B885-16455BE3A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6917" y="1064070"/>
                <a:ext cx="316725" cy="313765"/>
              </a:xfrm>
              <a:prstGeom prst="rect">
                <a:avLst/>
              </a:prstGeom>
            </p:spPr>
          </p:pic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451AE634-B2F7-47DB-910C-63F5FA03ED77}"/>
                  </a:ext>
                </a:extLst>
              </p:cNvPr>
              <p:cNvSpPr/>
              <p:nvPr/>
            </p:nvSpPr>
            <p:spPr>
              <a:xfrm>
                <a:off x="7311235" y="865265"/>
                <a:ext cx="1190324" cy="549629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28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128D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7284B77-55BA-4A81-BC19-983E75D5D07A}"/>
                </a:ext>
              </a:extLst>
            </p:cNvPr>
            <p:cNvCxnSpPr>
              <a:cxnSpLocks/>
              <a:stCxn id="79" idx="3"/>
              <a:endCxn id="511" idx="1"/>
            </p:cNvCxnSpPr>
            <p:nvPr/>
          </p:nvCxnSpPr>
          <p:spPr>
            <a:xfrm>
              <a:off x="4935840" y="1562673"/>
              <a:ext cx="595309" cy="1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920999-3785-4C73-BE7D-DA45A3552F6C}"/>
                </a:ext>
              </a:extLst>
            </p:cNvPr>
            <p:cNvGrpSpPr/>
            <p:nvPr/>
          </p:nvGrpSpPr>
          <p:grpSpPr>
            <a:xfrm>
              <a:off x="420358" y="3202302"/>
              <a:ext cx="5111029" cy="3067860"/>
              <a:chOff x="420358" y="3202302"/>
              <a:chExt cx="5111029" cy="3067860"/>
            </a:xfrm>
          </p:grpSpPr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A56D4699-4D21-43AA-88B0-A5D7318D1ECC}"/>
                  </a:ext>
                </a:extLst>
              </p:cNvPr>
              <p:cNvGrpSpPr/>
              <p:nvPr/>
            </p:nvGrpSpPr>
            <p:grpSpPr>
              <a:xfrm>
                <a:off x="420358" y="3202302"/>
                <a:ext cx="4913642" cy="3067860"/>
                <a:chOff x="4111514" y="2927569"/>
                <a:chExt cx="4913642" cy="3067860"/>
              </a:xfrm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EADCA595-EBB4-4BDB-9A66-D6E0C6566719}"/>
                    </a:ext>
                  </a:extLst>
                </p:cNvPr>
                <p:cNvCxnSpPr>
                  <a:cxnSpLocks/>
                  <a:stCxn id="417" idx="6"/>
                  <a:endCxn id="396" idx="1"/>
                </p:cNvCxnSpPr>
                <p:nvPr/>
              </p:nvCxnSpPr>
              <p:spPr>
                <a:xfrm>
                  <a:off x="7671946" y="3577870"/>
                  <a:ext cx="447154" cy="76674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74CF9F48-49DA-4E5F-B8B1-2EBB5F3E6123}"/>
                    </a:ext>
                  </a:extLst>
                </p:cNvPr>
                <p:cNvCxnSpPr>
                  <a:cxnSpLocks/>
                  <a:stCxn id="418" idx="6"/>
                  <a:endCxn id="396" idx="1"/>
                </p:cNvCxnSpPr>
                <p:nvPr/>
              </p:nvCxnSpPr>
              <p:spPr>
                <a:xfrm>
                  <a:off x="7671946" y="3925428"/>
                  <a:ext cx="447154" cy="4191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Arrow Connector 387">
                  <a:extLst>
                    <a:ext uri="{FF2B5EF4-FFF2-40B4-BE49-F238E27FC236}">
                      <a16:creationId xmlns:a16="http://schemas.microsoft.com/office/drawing/2014/main" id="{9706F2A7-F295-40A0-AD83-3BD5A2311664}"/>
                    </a:ext>
                  </a:extLst>
                </p:cNvPr>
                <p:cNvCxnSpPr>
                  <a:cxnSpLocks/>
                  <a:stCxn id="419" idx="6"/>
                  <a:endCxn id="396" idx="1"/>
                </p:cNvCxnSpPr>
                <p:nvPr/>
              </p:nvCxnSpPr>
              <p:spPr>
                <a:xfrm>
                  <a:off x="7671945" y="4268601"/>
                  <a:ext cx="447155" cy="760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Arrow Connector 388">
                  <a:extLst>
                    <a:ext uri="{FF2B5EF4-FFF2-40B4-BE49-F238E27FC236}">
                      <a16:creationId xmlns:a16="http://schemas.microsoft.com/office/drawing/2014/main" id="{B90CDAAE-1A88-43AE-8E32-68582D515B3E}"/>
                    </a:ext>
                  </a:extLst>
                </p:cNvPr>
                <p:cNvCxnSpPr>
                  <a:cxnSpLocks/>
                  <a:stCxn id="420" idx="6"/>
                  <a:endCxn id="396" idx="1"/>
                </p:cNvCxnSpPr>
                <p:nvPr/>
              </p:nvCxnSpPr>
              <p:spPr>
                <a:xfrm flipV="1">
                  <a:off x="7671945" y="4344612"/>
                  <a:ext cx="447155" cy="2671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Arrow Connector 389">
                  <a:extLst>
                    <a:ext uri="{FF2B5EF4-FFF2-40B4-BE49-F238E27FC236}">
                      <a16:creationId xmlns:a16="http://schemas.microsoft.com/office/drawing/2014/main" id="{1B2B0F6D-7287-4C01-803A-F350AF040F58}"/>
                    </a:ext>
                  </a:extLst>
                </p:cNvPr>
                <p:cNvCxnSpPr>
                  <a:cxnSpLocks/>
                  <a:stCxn id="421" idx="6"/>
                  <a:endCxn id="396" idx="1"/>
                </p:cNvCxnSpPr>
                <p:nvPr/>
              </p:nvCxnSpPr>
              <p:spPr>
                <a:xfrm flipV="1">
                  <a:off x="7671945" y="4344612"/>
                  <a:ext cx="447155" cy="6103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B96ADAE3-04A9-4D49-A866-62E5173BEB1B}"/>
                    </a:ext>
                  </a:extLst>
                </p:cNvPr>
                <p:cNvSpPr/>
                <p:nvPr/>
              </p:nvSpPr>
              <p:spPr>
                <a:xfrm>
                  <a:off x="4111515" y="2927569"/>
                  <a:ext cx="4913641" cy="3067860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1BBEE9C9-3E04-4205-AEB9-3078CE7B66CC}"/>
                    </a:ext>
                  </a:extLst>
                </p:cNvPr>
                <p:cNvGrpSpPr/>
                <p:nvPr/>
              </p:nvGrpSpPr>
              <p:grpSpPr>
                <a:xfrm>
                  <a:off x="4111514" y="2982486"/>
                  <a:ext cx="4515482" cy="2982665"/>
                  <a:chOff x="4134181" y="3319769"/>
                  <a:chExt cx="4515482" cy="2982665"/>
                </a:xfrm>
              </p:grpSpPr>
              <p:sp>
                <p:nvSpPr>
                  <p:cNvPr id="393" name="TextBox 392">
                    <a:extLst>
                      <a:ext uri="{FF2B5EF4-FFF2-40B4-BE49-F238E27FC236}">
                        <a16:creationId xmlns:a16="http://schemas.microsoft.com/office/drawing/2014/main" id="{8C115BF1-8F3B-4D60-A27B-1BF8B2EA13A3}"/>
                      </a:ext>
                    </a:extLst>
                  </p:cNvPr>
                  <p:cNvSpPr txBox="1"/>
                  <p:nvPr/>
                </p:nvSpPr>
                <p:spPr>
                  <a:xfrm>
                    <a:off x="4134181" y="5902324"/>
                    <a:ext cx="225414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Open Sans" panose="020B0606030504020204" pitchFamily="34" charset="0"/>
                      </a:rPr>
                      <a:t>FaceNet-based CNN</a:t>
                    </a:r>
                  </a:p>
                </p:txBody>
              </p:sp>
              <p:grpSp>
                <p:nvGrpSpPr>
                  <p:cNvPr id="394" name="Group 393">
                    <a:extLst>
                      <a:ext uri="{FF2B5EF4-FFF2-40B4-BE49-F238E27FC236}">
                        <a16:creationId xmlns:a16="http://schemas.microsoft.com/office/drawing/2014/main" id="{91886DE2-F8B4-4EAC-9BE6-FC1A30A0C7C3}"/>
                      </a:ext>
                    </a:extLst>
                  </p:cNvPr>
                  <p:cNvGrpSpPr/>
                  <p:nvPr/>
                </p:nvGrpSpPr>
                <p:grpSpPr>
                  <a:xfrm>
                    <a:off x="4375984" y="3319769"/>
                    <a:ext cx="4273679" cy="2509886"/>
                    <a:chOff x="4375984" y="3319769"/>
                    <a:chExt cx="4273679" cy="2509886"/>
                  </a:xfrm>
                </p:grpSpPr>
                <p:grpSp>
                  <p:nvGrpSpPr>
                    <p:cNvPr id="395" name="Group 394">
                      <a:extLst>
                        <a:ext uri="{FF2B5EF4-FFF2-40B4-BE49-F238E27FC236}">
                          <a16:creationId xmlns:a16="http://schemas.microsoft.com/office/drawing/2014/main" id="{5C760CD3-CE0C-4D78-9E09-CC826618B6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3318629" cy="2509886"/>
                      <a:chOff x="4992536" y="4109994"/>
                      <a:chExt cx="3318629" cy="2509886"/>
                    </a:xfrm>
                  </p:grpSpPr>
                  <p:sp>
                    <p:nvSpPr>
                      <p:cNvPr id="397" name="Oval 396">
                        <a:extLst>
                          <a:ext uri="{FF2B5EF4-FFF2-40B4-BE49-F238E27FC236}">
                            <a16:creationId xmlns:a16="http://schemas.microsoft.com/office/drawing/2014/main" id="{3997A5D9-99C1-41C9-BAAF-ADA663245B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5058" y="4109994"/>
                        <a:ext cx="282871" cy="296029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398" name="Group 397">
                        <a:extLst>
                          <a:ext uri="{FF2B5EF4-FFF2-40B4-BE49-F238E27FC236}">
                            <a16:creationId xmlns:a16="http://schemas.microsoft.com/office/drawing/2014/main" id="{C1D417C1-5D89-4B3D-AD6A-EABDDB30552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92536" y="4258009"/>
                        <a:ext cx="3318629" cy="2361871"/>
                        <a:chOff x="4992536" y="4258009"/>
                        <a:chExt cx="3318629" cy="2361871"/>
                      </a:xfrm>
                    </p:grpSpPr>
                    <p:sp>
                      <p:nvSpPr>
                        <p:cNvPr id="399" name="Oval 398">
                          <a:extLst>
                            <a:ext uri="{FF2B5EF4-FFF2-40B4-BE49-F238E27FC236}">
                              <a16:creationId xmlns:a16="http://schemas.microsoft.com/office/drawing/2014/main" id="{BF9A938D-9487-4BAA-8859-804583AC2B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47948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0" name="Oval 399">
                          <a:extLst>
                            <a:ext uri="{FF2B5EF4-FFF2-40B4-BE49-F238E27FC236}">
                              <a16:creationId xmlns:a16="http://schemas.microsoft.com/office/drawing/2014/main" id="{9F29A9D0-F582-4BF2-9DF5-96433D03F8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848968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1" name="Oval 400">
                          <a:extLst>
                            <a:ext uri="{FF2B5EF4-FFF2-40B4-BE49-F238E27FC236}">
                              <a16:creationId xmlns:a16="http://schemas.microsoft.com/office/drawing/2014/main" id="{E9166516-235C-4F59-A011-DD91071CE8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218455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2" name="Oval 401">
                          <a:extLst>
                            <a:ext uri="{FF2B5EF4-FFF2-40B4-BE49-F238E27FC236}">
                              <a16:creationId xmlns:a16="http://schemas.microsoft.com/office/drawing/2014/main" id="{2EEA4A48-89D8-41BE-A62A-53E80D9D4F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587942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3" name="Oval 402">
                          <a:extLst>
                            <a:ext uri="{FF2B5EF4-FFF2-40B4-BE49-F238E27FC236}">
                              <a16:creationId xmlns:a16="http://schemas.microsoft.com/office/drawing/2014/main" id="{ACC6DD9E-C4E1-4589-97D7-550120BAE1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5957429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4" name="Oval 403">
                          <a:extLst>
                            <a:ext uri="{FF2B5EF4-FFF2-40B4-BE49-F238E27FC236}">
                              <a16:creationId xmlns:a16="http://schemas.microsoft.com/office/drawing/2014/main" id="{5AD4FF78-1864-4078-9BC9-E015AFCBFB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437350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5" name="Oval 404">
                          <a:extLst>
                            <a:ext uri="{FF2B5EF4-FFF2-40B4-BE49-F238E27FC236}">
                              <a16:creationId xmlns:a16="http://schemas.microsoft.com/office/drawing/2014/main" id="{8666EE4F-5246-4B8F-B04D-A2C26D1DA2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472106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6" name="Oval 405">
                          <a:extLst>
                            <a:ext uri="{FF2B5EF4-FFF2-40B4-BE49-F238E27FC236}">
                              <a16:creationId xmlns:a16="http://schemas.microsoft.com/office/drawing/2014/main" id="{4848794A-E05F-47C4-AC2D-245D59AF19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06423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7" name="Oval 406">
                          <a:extLst>
                            <a:ext uri="{FF2B5EF4-FFF2-40B4-BE49-F238E27FC236}">
                              <a16:creationId xmlns:a16="http://schemas.microsoft.com/office/drawing/2014/main" id="{AD031509-BFC7-4E40-8D30-A91A6C3C0D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40740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8" name="Oval 407">
                          <a:extLst>
                            <a:ext uri="{FF2B5EF4-FFF2-40B4-BE49-F238E27FC236}">
                              <a16:creationId xmlns:a16="http://schemas.microsoft.com/office/drawing/2014/main" id="{27A75BC1-DD7A-4FE0-8886-EF421454F7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5750580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9" name="Oval 408">
                          <a:extLst>
                            <a:ext uri="{FF2B5EF4-FFF2-40B4-BE49-F238E27FC236}">
                              <a16:creationId xmlns:a16="http://schemas.microsoft.com/office/drawing/2014/main" id="{A000B1EA-B6F4-4532-8D5C-6AD3C37EF1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6385" y="6092659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0" name="Oval 409">
                          <a:extLst>
                            <a:ext uri="{FF2B5EF4-FFF2-40B4-BE49-F238E27FC236}">
                              <a16:creationId xmlns:a16="http://schemas.microsoft.com/office/drawing/2014/main" id="{2EF32B78-A822-4068-825F-E18E320AE8E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632385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1" name="Oval 410">
                          <a:extLst>
                            <a:ext uri="{FF2B5EF4-FFF2-40B4-BE49-F238E27FC236}">
                              <a16:creationId xmlns:a16="http://schemas.microsoft.com/office/drawing/2014/main" id="{74732326-501C-4563-80CE-708615B7ED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5" y="437350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2" name="Oval 411">
                          <a:extLst>
                            <a:ext uri="{FF2B5EF4-FFF2-40B4-BE49-F238E27FC236}">
                              <a16:creationId xmlns:a16="http://schemas.microsoft.com/office/drawing/2014/main" id="{D34B831F-3804-48C3-B58A-BD233D114F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4" y="4723676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3" name="Oval 412">
                          <a:extLst>
                            <a:ext uri="{FF2B5EF4-FFF2-40B4-BE49-F238E27FC236}">
                              <a16:creationId xmlns:a16="http://schemas.microsoft.com/office/drawing/2014/main" id="{B4431EFC-4EB7-4590-B038-FB11978E45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20186" y="5076966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4" name="Oval 413">
                          <a:extLst>
                            <a:ext uri="{FF2B5EF4-FFF2-40B4-BE49-F238E27FC236}">
                              <a16:creationId xmlns:a16="http://schemas.microsoft.com/office/drawing/2014/main" id="{15078788-639C-4B03-AB30-30293DC7CE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20186" y="5427139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5" name="Oval 414">
                          <a:extLst>
                            <a:ext uri="{FF2B5EF4-FFF2-40B4-BE49-F238E27FC236}">
                              <a16:creationId xmlns:a16="http://schemas.microsoft.com/office/drawing/2014/main" id="{BC587A4C-065A-485D-AF32-E51316AFE9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3607" y="5782132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6" name="Oval 415">
                          <a:extLst>
                            <a:ext uri="{FF2B5EF4-FFF2-40B4-BE49-F238E27FC236}">
                              <a16:creationId xmlns:a16="http://schemas.microsoft.com/office/drawing/2014/main" id="{94EC81EC-6D66-42F0-8F5A-5052916304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12654" y="614106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7" name="Oval 416">
                          <a:extLst>
                            <a:ext uri="{FF2B5EF4-FFF2-40B4-BE49-F238E27FC236}">
                              <a16:creationId xmlns:a16="http://schemas.microsoft.com/office/drawing/2014/main" id="{B6614153-D5EE-4319-8365-DAEB049F49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4" y="4557363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8" name="Oval 417">
                          <a:extLst>
                            <a:ext uri="{FF2B5EF4-FFF2-40B4-BE49-F238E27FC236}">
                              <a16:creationId xmlns:a16="http://schemas.microsoft.com/office/drawing/2014/main" id="{3BE424A2-DBE6-477C-A8B4-9145B44E0B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4" y="4904921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9" name="Oval 418">
                          <a:extLst>
                            <a:ext uri="{FF2B5EF4-FFF2-40B4-BE49-F238E27FC236}">
                              <a16:creationId xmlns:a16="http://schemas.microsoft.com/office/drawing/2014/main" id="{60CB92B2-E40E-4097-8390-7B5A6A7E50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24809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20" name="Oval 419">
                          <a:extLst>
                            <a:ext uri="{FF2B5EF4-FFF2-40B4-BE49-F238E27FC236}">
                              <a16:creationId xmlns:a16="http://schemas.microsoft.com/office/drawing/2014/main" id="{375F1DC2-E329-48C1-8940-355409767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591267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21" name="Oval 420">
                          <a:extLst>
                            <a:ext uri="{FF2B5EF4-FFF2-40B4-BE49-F238E27FC236}">
                              <a16:creationId xmlns:a16="http://schemas.microsoft.com/office/drawing/2014/main" id="{57BAFAA8-530C-44D6-80CF-1A0DF4F211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28293" y="5934440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422" name="Straight Arrow Connector 421">
                          <a:extLst>
                            <a:ext uri="{FF2B5EF4-FFF2-40B4-BE49-F238E27FC236}">
                              <a16:creationId xmlns:a16="http://schemas.microsoft.com/office/drawing/2014/main" id="{EB11687D-88E9-4E98-9C15-B169D91946C3}"/>
                            </a:ext>
                          </a:extLst>
                        </p:cNvPr>
                        <p:cNvCxnSpPr>
                          <a:cxnSpLocks/>
                          <a:stCxn id="397" idx="6"/>
                          <a:endCxn id="404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26350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3" name="Straight Arrow Connector 422">
                          <a:extLst>
                            <a:ext uri="{FF2B5EF4-FFF2-40B4-BE49-F238E27FC236}">
                              <a16:creationId xmlns:a16="http://schemas.microsoft.com/office/drawing/2014/main" id="{F05538CC-FF7B-4731-86C6-1F0863A6CB56}"/>
                            </a:ext>
                          </a:extLst>
                        </p:cNvPr>
                        <p:cNvCxnSpPr>
                          <a:cxnSpLocks/>
                          <a:stCxn id="399" idx="6"/>
                          <a:endCxn id="404" idx="2"/>
                        </p:cNvCxnSpPr>
                        <p:nvPr/>
                      </p:nvCxnSpPr>
                      <p:spPr>
                        <a:xfrm flipV="1">
                          <a:off x="6197929" y="4521518"/>
                          <a:ext cx="428456" cy="10597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4" name="Straight Arrow Connector 423">
                          <a:extLst>
                            <a:ext uri="{FF2B5EF4-FFF2-40B4-BE49-F238E27FC236}">
                              <a16:creationId xmlns:a16="http://schemas.microsoft.com/office/drawing/2014/main" id="{17FF9B99-1FB2-49FD-A32B-FED10F790C23}"/>
                            </a:ext>
                          </a:extLst>
                        </p:cNvPr>
                        <p:cNvCxnSpPr>
                          <a:cxnSpLocks/>
                          <a:stCxn id="397" idx="6"/>
                          <a:endCxn id="405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61106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5" name="Straight Arrow Connector 424">
                          <a:extLst>
                            <a:ext uri="{FF2B5EF4-FFF2-40B4-BE49-F238E27FC236}">
                              <a16:creationId xmlns:a16="http://schemas.microsoft.com/office/drawing/2014/main" id="{E970B3EA-8189-45C5-9DB3-41164A41A4EC}"/>
                            </a:ext>
                          </a:extLst>
                        </p:cNvPr>
                        <p:cNvCxnSpPr>
                          <a:cxnSpLocks/>
                          <a:stCxn id="397" idx="6"/>
                          <a:endCxn id="406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95424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6" name="Straight Arrow Connector 425">
                          <a:extLst>
                            <a:ext uri="{FF2B5EF4-FFF2-40B4-BE49-F238E27FC236}">
                              <a16:creationId xmlns:a16="http://schemas.microsoft.com/office/drawing/2014/main" id="{9B013671-6A34-4E40-8CEC-5230386F0E02}"/>
                            </a:ext>
                          </a:extLst>
                        </p:cNvPr>
                        <p:cNvCxnSpPr>
                          <a:cxnSpLocks/>
                          <a:stCxn id="397" idx="6"/>
                          <a:endCxn id="407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129741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7" name="Straight Arrow Connector 426">
                          <a:extLst>
                            <a:ext uri="{FF2B5EF4-FFF2-40B4-BE49-F238E27FC236}">
                              <a16:creationId xmlns:a16="http://schemas.microsoft.com/office/drawing/2014/main" id="{9131B191-43FF-4058-9D21-D672B42BD403}"/>
                            </a:ext>
                          </a:extLst>
                        </p:cNvPr>
                        <p:cNvCxnSpPr>
                          <a:cxnSpLocks/>
                          <a:stCxn id="397" idx="6"/>
                          <a:endCxn id="408" idx="2"/>
                        </p:cNvCxnSpPr>
                        <p:nvPr/>
                      </p:nvCxnSpPr>
                      <p:spPr>
                        <a:xfrm>
                          <a:off x="6197929" y="4258009"/>
                          <a:ext cx="428456" cy="164058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8" name="Straight Arrow Connector 427">
                          <a:extLst>
                            <a:ext uri="{FF2B5EF4-FFF2-40B4-BE49-F238E27FC236}">
                              <a16:creationId xmlns:a16="http://schemas.microsoft.com/office/drawing/2014/main" id="{24CC1B63-6931-4CF3-AA40-7E86FF1F72E6}"/>
                            </a:ext>
                          </a:extLst>
                        </p:cNvPr>
                        <p:cNvCxnSpPr>
                          <a:cxnSpLocks/>
                          <a:stCxn id="400" idx="6"/>
                          <a:endCxn id="405" idx="2"/>
                        </p:cNvCxnSpPr>
                        <p:nvPr/>
                      </p:nvCxnSpPr>
                      <p:spPr>
                        <a:xfrm flipV="1">
                          <a:off x="6197929" y="4869076"/>
                          <a:ext cx="428456" cy="12790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9" name="Straight Arrow Connector 428">
                          <a:extLst>
                            <a:ext uri="{FF2B5EF4-FFF2-40B4-BE49-F238E27FC236}">
                              <a16:creationId xmlns:a16="http://schemas.microsoft.com/office/drawing/2014/main" id="{AD60B25F-5677-47D7-B1F3-D1277A716ED4}"/>
                            </a:ext>
                          </a:extLst>
                        </p:cNvPr>
                        <p:cNvCxnSpPr>
                          <a:cxnSpLocks/>
                          <a:stCxn id="401" idx="6"/>
                          <a:endCxn id="405" idx="2"/>
                        </p:cNvCxnSpPr>
                        <p:nvPr/>
                      </p:nvCxnSpPr>
                      <p:spPr>
                        <a:xfrm flipV="1">
                          <a:off x="6197929" y="4869076"/>
                          <a:ext cx="428456" cy="49739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0" name="Straight Arrow Connector 429">
                          <a:extLst>
                            <a:ext uri="{FF2B5EF4-FFF2-40B4-BE49-F238E27FC236}">
                              <a16:creationId xmlns:a16="http://schemas.microsoft.com/office/drawing/2014/main" id="{28BE2A66-08B7-4C94-AF23-C52ACAC87217}"/>
                            </a:ext>
                          </a:extLst>
                        </p:cNvPr>
                        <p:cNvCxnSpPr>
                          <a:cxnSpLocks/>
                          <a:stCxn id="402" idx="6"/>
                          <a:endCxn id="407" idx="2"/>
                        </p:cNvCxnSpPr>
                        <p:nvPr/>
                      </p:nvCxnSpPr>
                      <p:spPr>
                        <a:xfrm flipV="1">
                          <a:off x="6197929" y="5555422"/>
                          <a:ext cx="428456" cy="18053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1" name="Straight Arrow Connector 430">
                          <a:extLst>
                            <a:ext uri="{FF2B5EF4-FFF2-40B4-BE49-F238E27FC236}">
                              <a16:creationId xmlns:a16="http://schemas.microsoft.com/office/drawing/2014/main" id="{F8C9F852-CE16-4D0F-BB71-89868A5B4983}"/>
                            </a:ext>
                          </a:extLst>
                        </p:cNvPr>
                        <p:cNvCxnSpPr>
                          <a:cxnSpLocks/>
                          <a:stCxn id="402" idx="6"/>
                          <a:endCxn id="408" idx="2"/>
                        </p:cNvCxnSpPr>
                        <p:nvPr/>
                      </p:nvCxnSpPr>
                      <p:spPr>
                        <a:xfrm>
                          <a:off x="6197929" y="5735957"/>
                          <a:ext cx="428456" cy="16263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2" name="Straight Arrow Connector 431">
                          <a:extLst>
                            <a:ext uri="{FF2B5EF4-FFF2-40B4-BE49-F238E27FC236}">
                              <a16:creationId xmlns:a16="http://schemas.microsoft.com/office/drawing/2014/main" id="{2B6F17AC-57C1-4B8E-AF91-BF731B73B44E}"/>
                            </a:ext>
                          </a:extLst>
                        </p:cNvPr>
                        <p:cNvCxnSpPr>
                          <a:cxnSpLocks/>
                          <a:stCxn id="401" idx="6"/>
                          <a:endCxn id="406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1542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3" name="Straight Arrow Connector 432">
                          <a:extLst>
                            <a:ext uri="{FF2B5EF4-FFF2-40B4-BE49-F238E27FC236}">
                              <a16:creationId xmlns:a16="http://schemas.microsoft.com/office/drawing/2014/main" id="{69F0891F-B5A9-4062-8A2E-F06640D22349}"/>
                            </a:ext>
                          </a:extLst>
                        </p:cNvPr>
                        <p:cNvCxnSpPr>
                          <a:cxnSpLocks/>
                          <a:stCxn id="403" idx="6"/>
                          <a:endCxn id="408" idx="2"/>
                        </p:cNvCxnSpPr>
                        <p:nvPr/>
                      </p:nvCxnSpPr>
                      <p:spPr>
                        <a:xfrm flipV="1">
                          <a:off x="6197929" y="5898595"/>
                          <a:ext cx="428456" cy="20684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4" name="Straight Arrow Connector 433">
                          <a:extLst>
                            <a:ext uri="{FF2B5EF4-FFF2-40B4-BE49-F238E27FC236}">
                              <a16:creationId xmlns:a16="http://schemas.microsoft.com/office/drawing/2014/main" id="{9DB1ED30-017D-4E42-AB65-D864E3C44409}"/>
                            </a:ext>
                          </a:extLst>
                        </p:cNvPr>
                        <p:cNvCxnSpPr>
                          <a:cxnSpLocks/>
                          <a:stCxn id="403" idx="6"/>
                          <a:endCxn id="409" idx="2"/>
                        </p:cNvCxnSpPr>
                        <p:nvPr/>
                      </p:nvCxnSpPr>
                      <p:spPr>
                        <a:xfrm>
                          <a:off x="6197929" y="6105444"/>
                          <a:ext cx="428456" cy="13523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5" name="Straight Arrow Connector 434">
                          <a:extLst>
                            <a:ext uri="{FF2B5EF4-FFF2-40B4-BE49-F238E27FC236}">
                              <a16:creationId xmlns:a16="http://schemas.microsoft.com/office/drawing/2014/main" id="{13232989-2CE6-4C23-9D1A-D188E28E88A8}"/>
                            </a:ext>
                          </a:extLst>
                        </p:cNvPr>
                        <p:cNvCxnSpPr>
                          <a:cxnSpLocks/>
                          <a:stCxn id="410" idx="6"/>
                          <a:endCxn id="406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125961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6" name="Straight Arrow Connector 435">
                          <a:extLst>
                            <a:ext uri="{FF2B5EF4-FFF2-40B4-BE49-F238E27FC236}">
                              <a16:creationId xmlns:a16="http://schemas.microsoft.com/office/drawing/2014/main" id="{0E3B2E5C-0CBE-4AE6-96D7-56DD70CA98B7}"/>
                            </a:ext>
                          </a:extLst>
                        </p:cNvPr>
                        <p:cNvCxnSpPr>
                          <a:cxnSpLocks/>
                          <a:stCxn id="410" idx="6"/>
                          <a:endCxn id="409" idx="2"/>
                        </p:cNvCxnSpPr>
                        <p:nvPr/>
                      </p:nvCxnSpPr>
                      <p:spPr>
                        <a:xfrm flipV="1">
                          <a:off x="6197929" y="6240674"/>
                          <a:ext cx="428456" cy="23119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7" name="Straight Arrow Connector 436">
                          <a:extLst>
                            <a:ext uri="{FF2B5EF4-FFF2-40B4-BE49-F238E27FC236}">
                              <a16:creationId xmlns:a16="http://schemas.microsoft.com/office/drawing/2014/main" id="{41C92B37-83E0-4197-A940-99BB880C95ED}"/>
                            </a:ext>
                          </a:extLst>
                        </p:cNvPr>
                        <p:cNvCxnSpPr>
                          <a:cxnSpLocks/>
                          <a:stCxn id="410" idx="6"/>
                          <a:endCxn id="408" idx="2"/>
                        </p:cNvCxnSpPr>
                        <p:nvPr/>
                      </p:nvCxnSpPr>
                      <p:spPr>
                        <a:xfrm flipV="1">
                          <a:off x="6197929" y="5898595"/>
                          <a:ext cx="428456" cy="57327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8" name="Straight Arrow Connector 437">
                          <a:extLst>
                            <a:ext uri="{FF2B5EF4-FFF2-40B4-BE49-F238E27FC236}">
                              <a16:creationId xmlns:a16="http://schemas.microsoft.com/office/drawing/2014/main" id="{0A5C8601-25B8-4902-ABC9-F86B91317E1A}"/>
                            </a:ext>
                          </a:extLst>
                        </p:cNvPr>
                        <p:cNvCxnSpPr>
                          <a:cxnSpLocks/>
                          <a:stCxn id="402" idx="6"/>
                          <a:endCxn id="406" idx="2"/>
                        </p:cNvCxnSpPr>
                        <p:nvPr/>
                      </p:nvCxnSpPr>
                      <p:spPr>
                        <a:xfrm flipV="1">
                          <a:off x="6197929" y="5212249"/>
                          <a:ext cx="428456" cy="5237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9" name="Straight Arrow Connector 438">
                          <a:extLst>
                            <a:ext uri="{FF2B5EF4-FFF2-40B4-BE49-F238E27FC236}">
                              <a16:creationId xmlns:a16="http://schemas.microsoft.com/office/drawing/2014/main" id="{E18B30A2-581B-4544-8152-A29D2E1F5A7C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1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9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0" name="Straight Arrow Connector 439">
                          <a:extLst>
                            <a:ext uri="{FF2B5EF4-FFF2-40B4-BE49-F238E27FC236}">
                              <a16:creationId xmlns:a16="http://schemas.microsoft.com/office/drawing/2014/main" id="{2763C47C-089F-4511-AC10-86CFE6E8B9CA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2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8" cy="35017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1" name="Straight Arrow Connector 440">
                          <a:extLst>
                            <a:ext uri="{FF2B5EF4-FFF2-40B4-BE49-F238E27FC236}">
                              <a16:creationId xmlns:a16="http://schemas.microsoft.com/office/drawing/2014/main" id="{09076043-9470-4FDF-8FF9-6083A98A9FD4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3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10930" cy="7034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2" name="Straight Arrow Connector 441">
                          <a:extLst>
                            <a:ext uri="{FF2B5EF4-FFF2-40B4-BE49-F238E27FC236}">
                              <a16:creationId xmlns:a16="http://schemas.microsoft.com/office/drawing/2014/main" id="{E340E0C8-86BB-40CE-973A-072E9657AAB8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4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10930" cy="105363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3" name="Straight Arrow Connector 442">
                          <a:extLst>
                            <a:ext uri="{FF2B5EF4-FFF2-40B4-BE49-F238E27FC236}">
                              <a16:creationId xmlns:a16="http://schemas.microsoft.com/office/drawing/2014/main" id="{8196D8C0-3707-4720-A402-3BE7A2CD58C7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5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4351" cy="140862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4" name="Straight Arrow Connector 443">
                          <a:extLst>
                            <a:ext uri="{FF2B5EF4-FFF2-40B4-BE49-F238E27FC236}">
                              <a16:creationId xmlns:a16="http://schemas.microsoft.com/office/drawing/2014/main" id="{6FE444E2-C43B-4F00-9FCF-D715FD533EFA}"/>
                            </a:ext>
                          </a:extLst>
                        </p:cNvPr>
                        <p:cNvCxnSpPr>
                          <a:cxnSpLocks/>
                          <a:stCxn id="404" idx="6"/>
                          <a:endCxn id="416" idx="2"/>
                        </p:cNvCxnSpPr>
                        <p:nvPr/>
                      </p:nvCxnSpPr>
                      <p:spPr>
                        <a:xfrm>
                          <a:off x="6909256" y="4521518"/>
                          <a:ext cx="403398" cy="17675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5" name="Straight Arrow Connector 444">
                          <a:extLst>
                            <a:ext uri="{FF2B5EF4-FFF2-40B4-BE49-F238E27FC236}">
                              <a16:creationId xmlns:a16="http://schemas.microsoft.com/office/drawing/2014/main" id="{8774D390-8D7A-4955-9639-FFCE96B3D45F}"/>
                            </a:ext>
                          </a:extLst>
                        </p:cNvPr>
                        <p:cNvCxnSpPr>
                          <a:cxnSpLocks/>
                          <a:stCxn id="409" idx="6"/>
                          <a:endCxn id="412" idx="2"/>
                        </p:cNvCxnSpPr>
                        <p:nvPr/>
                      </p:nvCxnSpPr>
                      <p:spPr>
                        <a:xfrm flipV="1">
                          <a:off x="6909256" y="4871691"/>
                          <a:ext cx="403398" cy="136898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6" name="Straight Arrow Connector 445">
                          <a:extLst>
                            <a:ext uri="{FF2B5EF4-FFF2-40B4-BE49-F238E27FC236}">
                              <a16:creationId xmlns:a16="http://schemas.microsoft.com/office/drawing/2014/main" id="{ACFE5066-FFBD-4975-9A07-39C003B74877}"/>
                            </a:ext>
                          </a:extLst>
                        </p:cNvPr>
                        <p:cNvCxnSpPr>
                          <a:cxnSpLocks/>
                          <a:stCxn id="409" idx="6"/>
                          <a:endCxn id="414" idx="2"/>
                        </p:cNvCxnSpPr>
                        <p:nvPr/>
                      </p:nvCxnSpPr>
                      <p:spPr>
                        <a:xfrm flipV="1">
                          <a:off x="6909256" y="5575154"/>
                          <a:ext cx="410930" cy="66552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7" name="Straight Arrow Connector 446">
                          <a:extLst>
                            <a:ext uri="{FF2B5EF4-FFF2-40B4-BE49-F238E27FC236}">
                              <a16:creationId xmlns:a16="http://schemas.microsoft.com/office/drawing/2014/main" id="{FA8D1D49-B70E-420E-8D27-5789F21FE701}"/>
                            </a:ext>
                          </a:extLst>
                        </p:cNvPr>
                        <p:cNvCxnSpPr>
                          <a:cxnSpLocks/>
                          <a:stCxn id="409" idx="6"/>
                          <a:endCxn id="416" idx="2"/>
                        </p:cNvCxnSpPr>
                        <p:nvPr/>
                      </p:nvCxnSpPr>
                      <p:spPr>
                        <a:xfrm>
                          <a:off x="6909256" y="6240674"/>
                          <a:ext cx="403398" cy="484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8" name="Straight Arrow Connector 447">
                          <a:extLst>
                            <a:ext uri="{FF2B5EF4-FFF2-40B4-BE49-F238E27FC236}">
                              <a16:creationId xmlns:a16="http://schemas.microsoft.com/office/drawing/2014/main" id="{00944C72-4671-4D5C-AE6D-47423F390E3B}"/>
                            </a:ext>
                          </a:extLst>
                        </p:cNvPr>
                        <p:cNvCxnSpPr>
                          <a:cxnSpLocks/>
                          <a:stCxn id="406" idx="6"/>
                          <a:endCxn id="413" idx="2"/>
                        </p:cNvCxnSpPr>
                        <p:nvPr/>
                      </p:nvCxnSpPr>
                      <p:spPr>
                        <a:xfrm>
                          <a:off x="6909256" y="5212249"/>
                          <a:ext cx="410930" cy="1273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9" name="Straight Arrow Connector 448">
                          <a:extLst>
                            <a:ext uri="{FF2B5EF4-FFF2-40B4-BE49-F238E27FC236}">
                              <a16:creationId xmlns:a16="http://schemas.microsoft.com/office/drawing/2014/main" id="{4809F18E-B3CA-4508-9F14-6E877E25CC65}"/>
                            </a:ext>
                          </a:extLst>
                        </p:cNvPr>
                        <p:cNvCxnSpPr>
                          <a:cxnSpLocks/>
                          <a:stCxn id="405" idx="6"/>
                          <a:endCxn id="412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03398" cy="261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0" name="Straight Arrow Connector 449">
                          <a:extLst>
                            <a:ext uri="{FF2B5EF4-FFF2-40B4-BE49-F238E27FC236}">
                              <a16:creationId xmlns:a16="http://schemas.microsoft.com/office/drawing/2014/main" id="{E75BF35B-8AA1-4279-B25A-117844F88087}"/>
                            </a:ext>
                          </a:extLst>
                        </p:cNvPr>
                        <p:cNvCxnSpPr>
                          <a:cxnSpLocks/>
                          <a:stCxn id="407" idx="6"/>
                          <a:endCxn id="414" idx="2"/>
                        </p:cNvCxnSpPr>
                        <p:nvPr/>
                      </p:nvCxnSpPr>
                      <p:spPr>
                        <a:xfrm>
                          <a:off x="6909256" y="5555422"/>
                          <a:ext cx="410930" cy="1973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1" name="Straight Arrow Connector 450">
                          <a:extLst>
                            <a:ext uri="{FF2B5EF4-FFF2-40B4-BE49-F238E27FC236}">
                              <a16:creationId xmlns:a16="http://schemas.microsoft.com/office/drawing/2014/main" id="{C5524F77-9591-47C9-A46B-F1A3E325706D}"/>
                            </a:ext>
                          </a:extLst>
                        </p:cNvPr>
                        <p:cNvCxnSpPr>
                          <a:cxnSpLocks/>
                          <a:stCxn id="406" idx="6"/>
                          <a:endCxn id="414" idx="2"/>
                        </p:cNvCxnSpPr>
                        <p:nvPr/>
                      </p:nvCxnSpPr>
                      <p:spPr>
                        <a:xfrm>
                          <a:off x="6909256" y="5212249"/>
                          <a:ext cx="410930" cy="3629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2" name="Straight Arrow Connector 451">
                          <a:extLst>
                            <a:ext uri="{FF2B5EF4-FFF2-40B4-BE49-F238E27FC236}">
                              <a16:creationId xmlns:a16="http://schemas.microsoft.com/office/drawing/2014/main" id="{C33F3FF3-7A7D-4846-B0A0-3FA731679C58}"/>
                            </a:ext>
                          </a:extLst>
                        </p:cNvPr>
                        <p:cNvCxnSpPr>
                          <a:cxnSpLocks/>
                          <a:stCxn id="405" idx="6"/>
                          <a:endCxn id="413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10930" cy="3559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3" name="Straight Arrow Connector 452">
                          <a:extLst>
                            <a:ext uri="{FF2B5EF4-FFF2-40B4-BE49-F238E27FC236}">
                              <a16:creationId xmlns:a16="http://schemas.microsoft.com/office/drawing/2014/main" id="{98510BA2-0461-4985-8703-154EEF7D529A}"/>
                            </a:ext>
                          </a:extLst>
                        </p:cNvPr>
                        <p:cNvCxnSpPr>
                          <a:cxnSpLocks/>
                          <a:stCxn id="405" idx="6"/>
                          <a:endCxn id="411" idx="2"/>
                        </p:cNvCxnSpPr>
                        <p:nvPr/>
                      </p:nvCxnSpPr>
                      <p:spPr>
                        <a:xfrm flipV="1">
                          <a:off x="6909256" y="4521518"/>
                          <a:ext cx="403399" cy="34755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4" name="Straight Arrow Connector 453">
                          <a:extLst>
                            <a:ext uri="{FF2B5EF4-FFF2-40B4-BE49-F238E27FC236}">
                              <a16:creationId xmlns:a16="http://schemas.microsoft.com/office/drawing/2014/main" id="{F9BBC530-1F2A-4976-9EAA-F62C7CD29868}"/>
                            </a:ext>
                          </a:extLst>
                        </p:cNvPr>
                        <p:cNvCxnSpPr>
                          <a:cxnSpLocks/>
                          <a:stCxn id="408" idx="6"/>
                          <a:endCxn id="414" idx="2"/>
                        </p:cNvCxnSpPr>
                        <p:nvPr/>
                      </p:nvCxnSpPr>
                      <p:spPr>
                        <a:xfrm flipV="1">
                          <a:off x="6909256" y="5575154"/>
                          <a:ext cx="410930" cy="3234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5" name="Straight Arrow Connector 454">
                          <a:extLst>
                            <a:ext uri="{FF2B5EF4-FFF2-40B4-BE49-F238E27FC236}">
                              <a16:creationId xmlns:a16="http://schemas.microsoft.com/office/drawing/2014/main" id="{CB56A37E-4964-4DD8-8DD4-1EE233F7307A}"/>
                            </a:ext>
                          </a:extLst>
                        </p:cNvPr>
                        <p:cNvCxnSpPr>
                          <a:cxnSpLocks/>
                          <a:stCxn id="408" idx="6"/>
                          <a:endCxn id="415" idx="2"/>
                        </p:cNvCxnSpPr>
                        <p:nvPr/>
                      </p:nvCxnSpPr>
                      <p:spPr>
                        <a:xfrm>
                          <a:off x="6909256" y="5898595"/>
                          <a:ext cx="404351" cy="3155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6" name="Straight Arrow Connector 455">
                          <a:extLst>
                            <a:ext uri="{FF2B5EF4-FFF2-40B4-BE49-F238E27FC236}">
                              <a16:creationId xmlns:a16="http://schemas.microsoft.com/office/drawing/2014/main" id="{9D5CEAB6-9748-4230-B543-432068B9CADC}"/>
                            </a:ext>
                          </a:extLst>
                        </p:cNvPr>
                        <p:cNvCxnSpPr>
                          <a:cxnSpLocks/>
                          <a:stCxn id="408" idx="6"/>
                          <a:endCxn id="416" idx="2"/>
                        </p:cNvCxnSpPr>
                        <p:nvPr/>
                      </p:nvCxnSpPr>
                      <p:spPr>
                        <a:xfrm>
                          <a:off x="6909256" y="5898595"/>
                          <a:ext cx="403398" cy="39048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7" name="Straight Arrow Connector 456">
                          <a:extLst>
                            <a:ext uri="{FF2B5EF4-FFF2-40B4-BE49-F238E27FC236}">
                              <a16:creationId xmlns:a16="http://schemas.microsoft.com/office/drawing/2014/main" id="{17CE08A4-7622-43C4-B53B-CDFD4258303D}"/>
                            </a:ext>
                          </a:extLst>
                        </p:cNvPr>
                        <p:cNvCxnSpPr>
                          <a:cxnSpLocks/>
                          <a:stCxn id="407" idx="6"/>
                          <a:endCxn id="415" idx="2"/>
                        </p:cNvCxnSpPr>
                        <p:nvPr/>
                      </p:nvCxnSpPr>
                      <p:spPr>
                        <a:xfrm>
                          <a:off x="6909256" y="5555422"/>
                          <a:ext cx="404351" cy="37472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8" name="Straight Arrow Connector 457">
                          <a:extLst>
                            <a:ext uri="{FF2B5EF4-FFF2-40B4-BE49-F238E27FC236}">
                              <a16:creationId xmlns:a16="http://schemas.microsoft.com/office/drawing/2014/main" id="{E037A597-3898-4517-A523-F877EC002ABC}"/>
                            </a:ext>
                          </a:extLst>
                        </p:cNvPr>
                        <p:cNvCxnSpPr>
                          <a:cxnSpLocks/>
                          <a:stCxn id="407" idx="6"/>
                          <a:endCxn id="413" idx="2"/>
                        </p:cNvCxnSpPr>
                        <p:nvPr/>
                      </p:nvCxnSpPr>
                      <p:spPr>
                        <a:xfrm flipV="1">
                          <a:off x="6909256" y="5224981"/>
                          <a:ext cx="410930" cy="3304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9" name="Straight Arrow Connector 458">
                          <a:extLst>
                            <a:ext uri="{FF2B5EF4-FFF2-40B4-BE49-F238E27FC236}">
                              <a16:creationId xmlns:a16="http://schemas.microsoft.com/office/drawing/2014/main" id="{98AE9EFE-BFB2-43DA-ADA2-D34F35B5FE17}"/>
                            </a:ext>
                          </a:extLst>
                        </p:cNvPr>
                        <p:cNvCxnSpPr>
                          <a:cxnSpLocks/>
                          <a:stCxn id="411" idx="6"/>
                          <a:endCxn id="417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8" cy="18386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0" name="Straight Arrow Connector 459">
                          <a:extLst>
                            <a:ext uri="{FF2B5EF4-FFF2-40B4-BE49-F238E27FC236}">
                              <a16:creationId xmlns:a16="http://schemas.microsoft.com/office/drawing/2014/main" id="{0C3B445F-9072-46EA-8171-C1F433E02318}"/>
                            </a:ext>
                          </a:extLst>
                        </p:cNvPr>
                        <p:cNvCxnSpPr>
                          <a:cxnSpLocks/>
                          <a:stCxn id="412" idx="6"/>
                          <a:endCxn id="418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9" cy="1812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1" name="Straight Arrow Connector 460">
                          <a:extLst>
                            <a:ext uri="{FF2B5EF4-FFF2-40B4-BE49-F238E27FC236}">
                              <a16:creationId xmlns:a16="http://schemas.microsoft.com/office/drawing/2014/main" id="{8D805FF8-7DCA-48A6-B134-CFA85C2CB57B}"/>
                            </a:ext>
                          </a:extLst>
                        </p:cNvPr>
                        <p:cNvCxnSpPr>
                          <a:cxnSpLocks/>
                          <a:stCxn id="413" idx="6"/>
                          <a:endCxn id="419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1711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2" name="Straight Arrow Connector 461">
                          <a:extLst>
                            <a:ext uri="{FF2B5EF4-FFF2-40B4-BE49-F238E27FC236}">
                              <a16:creationId xmlns:a16="http://schemas.microsoft.com/office/drawing/2014/main" id="{66939421-0DC7-4332-926C-079C088B465C}"/>
                            </a:ext>
                          </a:extLst>
                        </p:cNvPr>
                        <p:cNvCxnSpPr>
                          <a:cxnSpLocks/>
                          <a:stCxn id="414" idx="6"/>
                          <a:endCxn id="420" idx="2"/>
                        </p:cNvCxnSpPr>
                        <p:nvPr/>
                      </p:nvCxnSpPr>
                      <p:spPr>
                        <a:xfrm>
                          <a:off x="7603057" y="5575154"/>
                          <a:ext cx="425236" cy="1641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3" name="Straight Arrow Connector 462">
                          <a:extLst>
                            <a:ext uri="{FF2B5EF4-FFF2-40B4-BE49-F238E27FC236}">
                              <a16:creationId xmlns:a16="http://schemas.microsoft.com/office/drawing/2014/main" id="{14B08029-8F9A-44CB-9B59-BB5F3C484E75}"/>
                            </a:ext>
                          </a:extLst>
                        </p:cNvPr>
                        <p:cNvCxnSpPr>
                          <a:cxnSpLocks/>
                          <a:stCxn id="415" idx="6"/>
                          <a:endCxn id="421" idx="2"/>
                        </p:cNvCxnSpPr>
                        <p:nvPr/>
                      </p:nvCxnSpPr>
                      <p:spPr>
                        <a:xfrm>
                          <a:off x="7596478" y="5930147"/>
                          <a:ext cx="431815" cy="1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4" name="Straight Arrow Connector 463">
                          <a:extLst>
                            <a:ext uri="{FF2B5EF4-FFF2-40B4-BE49-F238E27FC236}">
                              <a16:creationId xmlns:a16="http://schemas.microsoft.com/office/drawing/2014/main" id="{3BCC1A5B-B95D-420E-B4F5-1669E4423650}"/>
                            </a:ext>
                          </a:extLst>
                        </p:cNvPr>
                        <p:cNvCxnSpPr>
                          <a:cxnSpLocks/>
                          <a:stCxn id="416" idx="6"/>
                          <a:endCxn id="421" idx="2"/>
                        </p:cNvCxnSpPr>
                        <p:nvPr/>
                      </p:nvCxnSpPr>
                      <p:spPr>
                        <a:xfrm flipV="1">
                          <a:off x="7595525" y="6082455"/>
                          <a:ext cx="432768" cy="20662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5" name="Straight Arrow Connector 464">
                          <a:extLst>
                            <a:ext uri="{FF2B5EF4-FFF2-40B4-BE49-F238E27FC236}">
                              <a16:creationId xmlns:a16="http://schemas.microsoft.com/office/drawing/2014/main" id="{0C94527F-F430-408F-B046-9C9D4ECDC667}"/>
                            </a:ext>
                          </a:extLst>
                        </p:cNvPr>
                        <p:cNvCxnSpPr>
                          <a:cxnSpLocks/>
                          <a:stCxn id="416" idx="6"/>
                          <a:endCxn id="420" idx="2"/>
                        </p:cNvCxnSpPr>
                        <p:nvPr/>
                      </p:nvCxnSpPr>
                      <p:spPr>
                        <a:xfrm flipV="1">
                          <a:off x="7595525" y="5739282"/>
                          <a:ext cx="432768" cy="54980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6" name="Straight Arrow Connector 465">
                          <a:extLst>
                            <a:ext uri="{FF2B5EF4-FFF2-40B4-BE49-F238E27FC236}">
                              <a16:creationId xmlns:a16="http://schemas.microsoft.com/office/drawing/2014/main" id="{4F22B9A2-DBD5-410D-A040-F4A09F1D1C43}"/>
                            </a:ext>
                          </a:extLst>
                        </p:cNvPr>
                        <p:cNvCxnSpPr>
                          <a:cxnSpLocks/>
                          <a:stCxn id="416" idx="6"/>
                          <a:endCxn id="419" idx="2"/>
                        </p:cNvCxnSpPr>
                        <p:nvPr/>
                      </p:nvCxnSpPr>
                      <p:spPr>
                        <a:xfrm flipV="1">
                          <a:off x="7595525" y="5396109"/>
                          <a:ext cx="432768" cy="89297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7" name="Straight Arrow Connector 466">
                          <a:extLst>
                            <a:ext uri="{FF2B5EF4-FFF2-40B4-BE49-F238E27FC236}">
                              <a16:creationId xmlns:a16="http://schemas.microsoft.com/office/drawing/2014/main" id="{13F2798D-14EF-4531-B0A9-9997146992D8}"/>
                            </a:ext>
                          </a:extLst>
                        </p:cNvPr>
                        <p:cNvCxnSpPr>
                          <a:cxnSpLocks/>
                          <a:stCxn id="416" idx="6"/>
                          <a:endCxn id="418" idx="2"/>
                        </p:cNvCxnSpPr>
                        <p:nvPr/>
                      </p:nvCxnSpPr>
                      <p:spPr>
                        <a:xfrm flipV="1">
                          <a:off x="7595525" y="5052936"/>
                          <a:ext cx="432769" cy="1236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8" name="Straight Arrow Connector 467">
                          <a:extLst>
                            <a:ext uri="{FF2B5EF4-FFF2-40B4-BE49-F238E27FC236}">
                              <a16:creationId xmlns:a16="http://schemas.microsoft.com/office/drawing/2014/main" id="{03536D7E-CCC8-4434-942F-AE140EA057F4}"/>
                            </a:ext>
                          </a:extLst>
                        </p:cNvPr>
                        <p:cNvCxnSpPr>
                          <a:cxnSpLocks/>
                          <a:stCxn id="416" idx="6"/>
                          <a:endCxn id="417" idx="2"/>
                        </p:cNvCxnSpPr>
                        <p:nvPr/>
                      </p:nvCxnSpPr>
                      <p:spPr>
                        <a:xfrm flipV="1">
                          <a:off x="7595525" y="4705378"/>
                          <a:ext cx="432769" cy="158370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9" name="Straight Arrow Connector 468">
                          <a:extLst>
                            <a:ext uri="{FF2B5EF4-FFF2-40B4-BE49-F238E27FC236}">
                              <a16:creationId xmlns:a16="http://schemas.microsoft.com/office/drawing/2014/main" id="{3960769E-98C6-4948-AE26-30272764A02B}"/>
                            </a:ext>
                          </a:extLst>
                        </p:cNvPr>
                        <p:cNvCxnSpPr>
                          <a:cxnSpLocks/>
                          <a:stCxn id="411" idx="6"/>
                          <a:endCxn id="418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8" cy="5314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0" name="Straight Arrow Connector 469">
                          <a:extLst>
                            <a:ext uri="{FF2B5EF4-FFF2-40B4-BE49-F238E27FC236}">
                              <a16:creationId xmlns:a16="http://schemas.microsoft.com/office/drawing/2014/main" id="{765A3BC4-36AC-4F2B-8692-DA1F9A7039E2}"/>
                            </a:ext>
                          </a:extLst>
                        </p:cNvPr>
                        <p:cNvCxnSpPr>
                          <a:cxnSpLocks/>
                          <a:stCxn id="411" idx="6"/>
                          <a:endCxn id="419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87459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1" name="Straight Arrow Connector 470">
                          <a:extLst>
                            <a:ext uri="{FF2B5EF4-FFF2-40B4-BE49-F238E27FC236}">
                              <a16:creationId xmlns:a16="http://schemas.microsoft.com/office/drawing/2014/main" id="{CDFD58C0-E7BF-487E-B2CE-8CCBC4CC89E5}"/>
                            </a:ext>
                          </a:extLst>
                        </p:cNvPr>
                        <p:cNvCxnSpPr>
                          <a:cxnSpLocks/>
                          <a:stCxn id="411" idx="6"/>
                          <a:endCxn id="420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12177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2" name="Straight Arrow Connector 471">
                          <a:extLst>
                            <a:ext uri="{FF2B5EF4-FFF2-40B4-BE49-F238E27FC236}">
                              <a16:creationId xmlns:a16="http://schemas.microsoft.com/office/drawing/2014/main" id="{910FCB78-3E8B-4964-92F8-432D5524F78A}"/>
                            </a:ext>
                          </a:extLst>
                        </p:cNvPr>
                        <p:cNvCxnSpPr>
                          <a:cxnSpLocks/>
                          <a:stCxn id="411" idx="6"/>
                          <a:endCxn id="421" idx="2"/>
                        </p:cNvCxnSpPr>
                        <p:nvPr/>
                      </p:nvCxnSpPr>
                      <p:spPr>
                        <a:xfrm>
                          <a:off x="7595526" y="4521518"/>
                          <a:ext cx="432767" cy="156093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3" name="Straight Arrow Connector 472">
                          <a:extLst>
                            <a:ext uri="{FF2B5EF4-FFF2-40B4-BE49-F238E27FC236}">
                              <a16:creationId xmlns:a16="http://schemas.microsoft.com/office/drawing/2014/main" id="{3195B10C-63F7-4825-B6A1-C5B12335D7E5}"/>
                            </a:ext>
                          </a:extLst>
                        </p:cNvPr>
                        <p:cNvCxnSpPr>
                          <a:cxnSpLocks/>
                          <a:stCxn id="412" idx="6"/>
                          <a:endCxn id="417" idx="2"/>
                        </p:cNvCxnSpPr>
                        <p:nvPr/>
                      </p:nvCxnSpPr>
                      <p:spPr>
                        <a:xfrm flipV="1">
                          <a:off x="7595525" y="4705378"/>
                          <a:ext cx="432769" cy="16631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4" name="Straight Arrow Connector 473">
                          <a:extLst>
                            <a:ext uri="{FF2B5EF4-FFF2-40B4-BE49-F238E27FC236}">
                              <a16:creationId xmlns:a16="http://schemas.microsoft.com/office/drawing/2014/main" id="{17BBC6DA-6EEC-413E-B257-DC6523402FA1}"/>
                            </a:ext>
                          </a:extLst>
                        </p:cNvPr>
                        <p:cNvCxnSpPr>
                          <a:cxnSpLocks/>
                          <a:stCxn id="412" idx="6"/>
                          <a:endCxn id="419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5244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5" name="Straight Arrow Connector 474">
                          <a:extLst>
                            <a:ext uri="{FF2B5EF4-FFF2-40B4-BE49-F238E27FC236}">
                              <a16:creationId xmlns:a16="http://schemas.microsoft.com/office/drawing/2014/main" id="{37F9CA2B-A729-4BCD-91E2-8947BBB6AB9E}"/>
                            </a:ext>
                          </a:extLst>
                        </p:cNvPr>
                        <p:cNvCxnSpPr>
                          <a:cxnSpLocks/>
                          <a:stCxn id="412" idx="6"/>
                          <a:endCxn id="420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86759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6" name="Straight Arrow Connector 475">
                          <a:extLst>
                            <a:ext uri="{FF2B5EF4-FFF2-40B4-BE49-F238E27FC236}">
                              <a16:creationId xmlns:a16="http://schemas.microsoft.com/office/drawing/2014/main" id="{D7C0E738-83C5-495A-B353-E60B2B0EA3F9}"/>
                            </a:ext>
                          </a:extLst>
                        </p:cNvPr>
                        <p:cNvCxnSpPr>
                          <a:cxnSpLocks/>
                          <a:stCxn id="412" idx="6"/>
                          <a:endCxn id="421" idx="2"/>
                        </p:cNvCxnSpPr>
                        <p:nvPr/>
                      </p:nvCxnSpPr>
                      <p:spPr>
                        <a:xfrm>
                          <a:off x="7595525" y="4871691"/>
                          <a:ext cx="432768" cy="121076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7" name="Straight Arrow Connector 476">
                          <a:extLst>
                            <a:ext uri="{FF2B5EF4-FFF2-40B4-BE49-F238E27FC236}">
                              <a16:creationId xmlns:a16="http://schemas.microsoft.com/office/drawing/2014/main" id="{AD0F1256-4134-4F8F-AFC8-A952D3E9159C}"/>
                            </a:ext>
                          </a:extLst>
                        </p:cNvPr>
                        <p:cNvCxnSpPr>
                          <a:cxnSpLocks/>
                          <a:stCxn id="413" idx="6"/>
                          <a:endCxn id="418" idx="2"/>
                        </p:cNvCxnSpPr>
                        <p:nvPr/>
                      </p:nvCxnSpPr>
                      <p:spPr>
                        <a:xfrm flipV="1">
                          <a:off x="7603057" y="5052936"/>
                          <a:ext cx="425237" cy="1720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8" name="Straight Arrow Connector 477">
                          <a:extLst>
                            <a:ext uri="{FF2B5EF4-FFF2-40B4-BE49-F238E27FC236}">
                              <a16:creationId xmlns:a16="http://schemas.microsoft.com/office/drawing/2014/main" id="{581D1E54-C0F7-4927-B720-6627DD463946}"/>
                            </a:ext>
                          </a:extLst>
                        </p:cNvPr>
                        <p:cNvCxnSpPr>
                          <a:cxnSpLocks/>
                          <a:stCxn id="413" idx="6"/>
                          <a:endCxn id="420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51430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9" name="Straight Arrow Connector 478">
                          <a:extLst>
                            <a:ext uri="{FF2B5EF4-FFF2-40B4-BE49-F238E27FC236}">
                              <a16:creationId xmlns:a16="http://schemas.microsoft.com/office/drawing/2014/main" id="{792E2299-D066-4B9D-9C90-97432332553F}"/>
                            </a:ext>
                          </a:extLst>
                        </p:cNvPr>
                        <p:cNvCxnSpPr>
                          <a:cxnSpLocks/>
                          <a:stCxn id="413" idx="6"/>
                          <a:endCxn id="421" idx="2"/>
                        </p:cNvCxnSpPr>
                        <p:nvPr/>
                      </p:nvCxnSpPr>
                      <p:spPr>
                        <a:xfrm>
                          <a:off x="7603057" y="5224981"/>
                          <a:ext cx="425236" cy="85747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0" name="Straight Arrow Connector 479">
                          <a:extLst>
                            <a:ext uri="{FF2B5EF4-FFF2-40B4-BE49-F238E27FC236}">
                              <a16:creationId xmlns:a16="http://schemas.microsoft.com/office/drawing/2014/main" id="{1C469386-5958-4999-A433-B7259388E1FE}"/>
                            </a:ext>
                          </a:extLst>
                        </p:cNvPr>
                        <p:cNvCxnSpPr>
                          <a:cxnSpLocks/>
                          <a:stCxn id="414" idx="6"/>
                          <a:endCxn id="419" idx="2"/>
                        </p:cNvCxnSpPr>
                        <p:nvPr/>
                      </p:nvCxnSpPr>
                      <p:spPr>
                        <a:xfrm flipV="1">
                          <a:off x="7603057" y="5396109"/>
                          <a:ext cx="425236" cy="17904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1" name="Straight Arrow Connector 480">
                          <a:extLst>
                            <a:ext uri="{FF2B5EF4-FFF2-40B4-BE49-F238E27FC236}">
                              <a16:creationId xmlns:a16="http://schemas.microsoft.com/office/drawing/2014/main" id="{4555DF7F-4B9F-4980-B06F-0C0F328A9B2C}"/>
                            </a:ext>
                          </a:extLst>
                        </p:cNvPr>
                        <p:cNvCxnSpPr>
                          <a:cxnSpLocks/>
                          <a:stCxn id="414" idx="6"/>
                          <a:endCxn id="421" idx="2"/>
                        </p:cNvCxnSpPr>
                        <p:nvPr/>
                      </p:nvCxnSpPr>
                      <p:spPr>
                        <a:xfrm>
                          <a:off x="7603057" y="5575154"/>
                          <a:ext cx="425236" cy="50730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2" name="Straight Arrow Connector 481">
                          <a:extLst>
                            <a:ext uri="{FF2B5EF4-FFF2-40B4-BE49-F238E27FC236}">
                              <a16:creationId xmlns:a16="http://schemas.microsoft.com/office/drawing/2014/main" id="{9BDB4C11-6AD4-4DC4-B6BE-F0AB26DBBB8E}"/>
                            </a:ext>
                          </a:extLst>
                        </p:cNvPr>
                        <p:cNvCxnSpPr>
                          <a:cxnSpLocks/>
                          <a:stCxn id="414" idx="6"/>
                          <a:endCxn id="418" idx="2"/>
                        </p:cNvCxnSpPr>
                        <p:nvPr/>
                      </p:nvCxnSpPr>
                      <p:spPr>
                        <a:xfrm flipV="1">
                          <a:off x="7603057" y="5052936"/>
                          <a:ext cx="425237" cy="5222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3" name="Straight Arrow Connector 482">
                          <a:extLst>
                            <a:ext uri="{FF2B5EF4-FFF2-40B4-BE49-F238E27FC236}">
                              <a16:creationId xmlns:a16="http://schemas.microsoft.com/office/drawing/2014/main" id="{73BF542A-CEBC-4CAC-BEF8-15AC6F7AC084}"/>
                            </a:ext>
                          </a:extLst>
                        </p:cNvPr>
                        <p:cNvCxnSpPr>
                          <a:cxnSpLocks/>
                          <a:stCxn id="414" idx="6"/>
                          <a:endCxn id="417" idx="2"/>
                        </p:cNvCxnSpPr>
                        <p:nvPr/>
                      </p:nvCxnSpPr>
                      <p:spPr>
                        <a:xfrm flipV="1">
                          <a:off x="7603057" y="4705378"/>
                          <a:ext cx="425237" cy="86977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4" name="Straight Arrow Connector 483">
                          <a:extLst>
                            <a:ext uri="{FF2B5EF4-FFF2-40B4-BE49-F238E27FC236}">
                              <a16:creationId xmlns:a16="http://schemas.microsoft.com/office/drawing/2014/main" id="{81B61B48-37B5-44C3-AB7E-16837936AAAE}"/>
                            </a:ext>
                          </a:extLst>
                        </p:cNvPr>
                        <p:cNvCxnSpPr>
                          <a:cxnSpLocks/>
                          <a:stCxn id="415" idx="6"/>
                          <a:endCxn id="419" idx="2"/>
                        </p:cNvCxnSpPr>
                        <p:nvPr/>
                      </p:nvCxnSpPr>
                      <p:spPr>
                        <a:xfrm flipV="1">
                          <a:off x="7596478" y="5396109"/>
                          <a:ext cx="431815" cy="53403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5" name="Straight Arrow Connector 484">
                          <a:extLst>
                            <a:ext uri="{FF2B5EF4-FFF2-40B4-BE49-F238E27FC236}">
                              <a16:creationId xmlns:a16="http://schemas.microsoft.com/office/drawing/2014/main" id="{EA7BF33F-05E6-442A-8967-0B3D625C9349}"/>
                            </a:ext>
                          </a:extLst>
                        </p:cNvPr>
                        <p:cNvCxnSpPr>
                          <a:cxnSpLocks/>
                          <a:stCxn id="415" idx="6"/>
                          <a:endCxn id="420" idx="2"/>
                        </p:cNvCxnSpPr>
                        <p:nvPr/>
                      </p:nvCxnSpPr>
                      <p:spPr>
                        <a:xfrm flipV="1">
                          <a:off x="7596478" y="5739282"/>
                          <a:ext cx="431815" cy="19086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6" name="Straight Arrow Connector 485">
                          <a:extLst>
                            <a:ext uri="{FF2B5EF4-FFF2-40B4-BE49-F238E27FC236}">
                              <a16:creationId xmlns:a16="http://schemas.microsoft.com/office/drawing/2014/main" id="{76329AA7-10F9-42E7-B059-B18D3D340B91}"/>
                            </a:ext>
                          </a:extLst>
                        </p:cNvPr>
                        <p:cNvCxnSpPr>
                          <a:cxnSpLocks/>
                          <a:stCxn id="415" idx="6"/>
                          <a:endCxn id="417" idx="2"/>
                        </p:cNvCxnSpPr>
                        <p:nvPr/>
                      </p:nvCxnSpPr>
                      <p:spPr>
                        <a:xfrm flipV="1">
                          <a:off x="7596478" y="4705378"/>
                          <a:ext cx="431816" cy="1224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7" name="Straight Arrow Connector 486">
                          <a:extLst>
                            <a:ext uri="{FF2B5EF4-FFF2-40B4-BE49-F238E27FC236}">
                              <a16:creationId xmlns:a16="http://schemas.microsoft.com/office/drawing/2014/main" id="{C11B40BD-AE1B-46EE-9673-805ADE466FBA}"/>
                            </a:ext>
                          </a:extLst>
                        </p:cNvPr>
                        <p:cNvCxnSpPr>
                          <a:cxnSpLocks/>
                          <a:stCxn id="415" idx="6"/>
                          <a:endCxn id="421" idx="2"/>
                        </p:cNvCxnSpPr>
                        <p:nvPr/>
                      </p:nvCxnSpPr>
                      <p:spPr>
                        <a:xfrm>
                          <a:off x="7596478" y="5930147"/>
                          <a:ext cx="431815" cy="1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8" name="Straight Arrow Connector 487">
                          <a:extLst>
                            <a:ext uri="{FF2B5EF4-FFF2-40B4-BE49-F238E27FC236}">
                              <a16:creationId xmlns:a16="http://schemas.microsoft.com/office/drawing/2014/main" id="{454EDE8F-0645-4080-9D10-13D21183ECAA}"/>
                            </a:ext>
                          </a:extLst>
                        </p:cNvPr>
                        <p:cNvCxnSpPr>
                          <a:cxnSpLocks/>
                          <a:stCxn id="399" idx="6"/>
                          <a:endCxn id="405" idx="2"/>
                        </p:cNvCxnSpPr>
                        <p:nvPr/>
                      </p:nvCxnSpPr>
                      <p:spPr>
                        <a:xfrm>
                          <a:off x="6197929" y="4627496"/>
                          <a:ext cx="428456" cy="24158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9" name="Straight Arrow Connector 488">
                          <a:extLst>
                            <a:ext uri="{FF2B5EF4-FFF2-40B4-BE49-F238E27FC236}">
                              <a16:creationId xmlns:a16="http://schemas.microsoft.com/office/drawing/2014/main" id="{1AE946E5-6320-476C-A3F3-82FD4C60D8AB}"/>
                            </a:ext>
                          </a:extLst>
                        </p:cNvPr>
                        <p:cNvCxnSpPr>
                          <a:cxnSpLocks/>
                          <a:stCxn id="400" idx="6"/>
                          <a:endCxn id="406" idx="2"/>
                        </p:cNvCxnSpPr>
                        <p:nvPr/>
                      </p:nvCxnSpPr>
                      <p:spPr>
                        <a:xfrm>
                          <a:off x="6197929" y="4996983"/>
                          <a:ext cx="428456" cy="21526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0" name="Straight Arrow Connector 489">
                          <a:extLst>
                            <a:ext uri="{FF2B5EF4-FFF2-40B4-BE49-F238E27FC236}">
                              <a16:creationId xmlns:a16="http://schemas.microsoft.com/office/drawing/2014/main" id="{EEFB28ED-500B-4B95-9E45-05F05DD08373}"/>
                            </a:ext>
                          </a:extLst>
                        </p:cNvPr>
                        <p:cNvCxnSpPr>
                          <a:cxnSpLocks/>
                          <a:stCxn id="400" idx="6"/>
                          <a:endCxn id="407" idx="2"/>
                        </p:cNvCxnSpPr>
                        <p:nvPr/>
                      </p:nvCxnSpPr>
                      <p:spPr>
                        <a:xfrm>
                          <a:off x="6197929" y="4996983"/>
                          <a:ext cx="428456" cy="55843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1" name="Straight Arrow Connector 490">
                          <a:extLst>
                            <a:ext uri="{FF2B5EF4-FFF2-40B4-BE49-F238E27FC236}">
                              <a16:creationId xmlns:a16="http://schemas.microsoft.com/office/drawing/2014/main" id="{4B01530A-CB14-4BB4-A154-ED10447CAF92}"/>
                            </a:ext>
                          </a:extLst>
                        </p:cNvPr>
                        <p:cNvCxnSpPr>
                          <a:cxnSpLocks/>
                          <a:stCxn id="401" idx="6"/>
                          <a:endCxn id="407" idx="2"/>
                        </p:cNvCxnSpPr>
                        <p:nvPr/>
                      </p:nvCxnSpPr>
                      <p:spPr>
                        <a:xfrm>
                          <a:off x="6197929" y="5366470"/>
                          <a:ext cx="428456" cy="18895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2" name="Straight Arrow Connector 491">
                          <a:extLst>
                            <a:ext uri="{FF2B5EF4-FFF2-40B4-BE49-F238E27FC236}">
                              <a16:creationId xmlns:a16="http://schemas.microsoft.com/office/drawing/2014/main" id="{D05049E1-A5A2-454E-968C-DDA0D84612AD}"/>
                            </a:ext>
                          </a:extLst>
                        </p:cNvPr>
                        <p:cNvCxnSpPr>
                          <a:cxnSpLocks/>
                          <a:stCxn id="406" idx="6"/>
                          <a:endCxn id="412" idx="2"/>
                        </p:cNvCxnSpPr>
                        <p:nvPr/>
                      </p:nvCxnSpPr>
                      <p:spPr>
                        <a:xfrm flipV="1">
                          <a:off x="6909256" y="4871691"/>
                          <a:ext cx="403398" cy="34055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3" name="Straight Arrow Connector 492">
                          <a:extLst>
                            <a:ext uri="{FF2B5EF4-FFF2-40B4-BE49-F238E27FC236}">
                              <a16:creationId xmlns:a16="http://schemas.microsoft.com/office/drawing/2014/main" id="{48C34011-2F90-4198-98CD-33AC8FDF9092}"/>
                            </a:ext>
                          </a:extLst>
                        </p:cNvPr>
                        <p:cNvCxnSpPr>
                          <a:cxnSpLocks/>
                          <a:stCxn id="401" idx="6"/>
                          <a:endCxn id="408" idx="2"/>
                        </p:cNvCxnSpPr>
                        <p:nvPr/>
                      </p:nvCxnSpPr>
                      <p:spPr>
                        <a:xfrm>
                          <a:off x="6197929" y="5366470"/>
                          <a:ext cx="428456" cy="53212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4" name="Straight Arrow Connector 493">
                          <a:extLst>
                            <a:ext uri="{FF2B5EF4-FFF2-40B4-BE49-F238E27FC236}">
                              <a16:creationId xmlns:a16="http://schemas.microsoft.com/office/drawing/2014/main" id="{3AEA586F-CBE7-40C4-A8FC-1420376E1A72}"/>
                            </a:ext>
                          </a:extLst>
                        </p:cNvPr>
                        <p:cNvCxnSpPr>
                          <a:cxnSpLocks/>
                          <a:stCxn id="405" idx="6"/>
                          <a:endCxn id="414" idx="2"/>
                        </p:cNvCxnSpPr>
                        <p:nvPr/>
                      </p:nvCxnSpPr>
                      <p:spPr>
                        <a:xfrm>
                          <a:off x="6909256" y="4869076"/>
                          <a:ext cx="410930" cy="70607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5" name="Straight Arrow Connector 494">
                          <a:extLst>
                            <a:ext uri="{FF2B5EF4-FFF2-40B4-BE49-F238E27FC236}">
                              <a16:creationId xmlns:a16="http://schemas.microsoft.com/office/drawing/2014/main" id="{3B78636E-FE59-4070-B606-D0145F999B0E}"/>
                            </a:ext>
                          </a:extLst>
                        </p:cNvPr>
                        <p:cNvCxnSpPr>
                          <a:cxnSpLocks/>
                          <a:stCxn id="408" idx="6"/>
                          <a:endCxn id="411" idx="2"/>
                        </p:cNvCxnSpPr>
                        <p:nvPr/>
                      </p:nvCxnSpPr>
                      <p:spPr>
                        <a:xfrm flipV="1">
                          <a:off x="6909256" y="4521518"/>
                          <a:ext cx="403399" cy="137707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6" name="Straight Arrow Connector 495">
                          <a:extLst>
                            <a:ext uri="{FF2B5EF4-FFF2-40B4-BE49-F238E27FC236}">
                              <a16:creationId xmlns:a16="http://schemas.microsoft.com/office/drawing/2014/main" id="{117182A1-0627-4CD3-B1D6-09FEA5F50C3E}"/>
                            </a:ext>
                          </a:extLst>
                        </p:cNvPr>
                        <p:cNvCxnSpPr>
                          <a:cxnSpLocks/>
                          <a:stCxn id="403" idx="6"/>
                          <a:endCxn id="407" idx="2"/>
                        </p:cNvCxnSpPr>
                        <p:nvPr/>
                      </p:nvCxnSpPr>
                      <p:spPr>
                        <a:xfrm flipV="1">
                          <a:off x="6197929" y="5555422"/>
                          <a:ext cx="428456" cy="5500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7" name="Straight Arrow Connector 496">
                          <a:extLst>
                            <a:ext uri="{FF2B5EF4-FFF2-40B4-BE49-F238E27FC236}">
                              <a16:creationId xmlns:a16="http://schemas.microsoft.com/office/drawing/2014/main" id="{0353CE9E-2118-4AF7-A8BE-3C470E265381}"/>
                            </a:ext>
                          </a:extLst>
                        </p:cNvPr>
                        <p:cNvCxnSpPr>
                          <a:cxnSpLocks/>
                          <a:stCxn id="403" idx="6"/>
                          <a:endCxn id="404" idx="2"/>
                        </p:cNvCxnSpPr>
                        <p:nvPr/>
                      </p:nvCxnSpPr>
                      <p:spPr>
                        <a:xfrm flipV="1">
                          <a:off x="6197929" y="4521518"/>
                          <a:ext cx="428456" cy="158392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CAF17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98" name="TextBox 497">
                          <a:extLst>
                            <a:ext uri="{FF2B5EF4-FFF2-40B4-BE49-F238E27FC236}">
                              <a16:creationId xmlns:a16="http://schemas.microsoft.com/office/drawing/2014/main" id="{412631C2-0537-43AB-B2DC-5A55E9797F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92536" y="4382073"/>
                          <a:ext cx="507896" cy="2031325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accent4"/>
                          </a:solidFill>
                        </a:ln>
                      </p:spPr>
                      <p:txBody>
                        <a:bodyPr vert="wordArtVert" wrap="square" rtlCol="0">
                          <a:spAutoFit/>
                          <a:scene3d>
                            <a:camera prst="orthographicFront">
                              <a:rot lat="0" lon="0" rev="0"/>
                            </a:camera>
                            <a:lightRig rig="threePt" dir="t"/>
                          </a:scene3d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CAF17"/>
                              </a:solidFill>
                              <a:latin typeface="Roboto Condensed" panose="02000000000000000000" pitchFamily="2" charset="0"/>
                              <a:ea typeface="Roboto Condensed" panose="02000000000000000000" pitchFamily="2" charset="0"/>
                              <a:cs typeface="Open Sans" panose="020B0606030504020204" pitchFamily="34" charset="0"/>
                            </a:rPr>
                            <a:t>Input</a:t>
                          </a:r>
                        </a:p>
                      </p:txBody>
                    </p:sp>
                    <p:cxnSp>
                      <p:nvCxnSpPr>
                        <p:cNvPr id="499" name="Straight Arrow Connector 498">
                          <a:extLst>
                            <a:ext uri="{FF2B5EF4-FFF2-40B4-BE49-F238E27FC236}">
                              <a16:creationId xmlns:a16="http://schemas.microsoft.com/office/drawing/2014/main" id="{795A1DC0-166E-42D1-A424-B85D9580F0CE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397" idx="2"/>
                        </p:cNvCxnSpPr>
                        <p:nvPr/>
                      </p:nvCxnSpPr>
                      <p:spPr>
                        <a:xfrm flipV="1">
                          <a:off x="5500432" y="4258009"/>
                          <a:ext cx="414626" cy="1139727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0" name="Straight Arrow Connector 499">
                          <a:extLst>
                            <a:ext uri="{FF2B5EF4-FFF2-40B4-BE49-F238E27FC236}">
                              <a16:creationId xmlns:a16="http://schemas.microsoft.com/office/drawing/2014/main" id="{E9950225-74A8-4D98-8B6D-6F3A78913157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399" idx="2"/>
                        </p:cNvCxnSpPr>
                        <p:nvPr/>
                      </p:nvCxnSpPr>
                      <p:spPr>
                        <a:xfrm flipV="1">
                          <a:off x="5500432" y="4627496"/>
                          <a:ext cx="414626" cy="77024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1" name="Straight Arrow Connector 500">
                          <a:extLst>
                            <a:ext uri="{FF2B5EF4-FFF2-40B4-BE49-F238E27FC236}">
                              <a16:creationId xmlns:a16="http://schemas.microsoft.com/office/drawing/2014/main" id="{2D6B7EB2-0D46-4131-AB04-CEB534CAB78F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400" idx="2"/>
                        </p:cNvCxnSpPr>
                        <p:nvPr/>
                      </p:nvCxnSpPr>
                      <p:spPr>
                        <a:xfrm flipV="1">
                          <a:off x="5500432" y="4996983"/>
                          <a:ext cx="414626" cy="4007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2" name="Straight Arrow Connector 501">
                          <a:extLst>
                            <a:ext uri="{FF2B5EF4-FFF2-40B4-BE49-F238E27FC236}">
                              <a16:creationId xmlns:a16="http://schemas.microsoft.com/office/drawing/2014/main" id="{42A4D435-A775-4691-994D-11F4E9F2A8A5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401" idx="2"/>
                        </p:cNvCxnSpPr>
                        <p:nvPr/>
                      </p:nvCxnSpPr>
                      <p:spPr>
                        <a:xfrm flipV="1">
                          <a:off x="5500432" y="5366470"/>
                          <a:ext cx="414626" cy="3126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3" name="Straight Arrow Connector 502">
                          <a:extLst>
                            <a:ext uri="{FF2B5EF4-FFF2-40B4-BE49-F238E27FC236}">
                              <a16:creationId xmlns:a16="http://schemas.microsoft.com/office/drawing/2014/main" id="{983E5D48-E183-4140-AAB4-94816A1BFA29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402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3382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4" name="Straight Arrow Connector 503">
                          <a:extLst>
                            <a:ext uri="{FF2B5EF4-FFF2-40B4-BE49-F238E27FC236}">
                              <a16:creationId xmlns:a16="http://schemas.microsoft.com/office/drawing/2014/main" id="{719BD2C9-4B6B-4824-BA3A-7A526554325F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403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7077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5" name="Straight Arrow Connector 504">
                          <a:extLst>
                            <a:ext uri="{FF2B5EF4-FFF2-40B4-BE49-F238E27FC236}">
                              <a16:creationId xmlns:a16="http://schemas.microsoft.com/office/drawing/2014/main" id="{29AD04AF-E527-4B10-A75B-A4A35BD6B449}"/>
                            </a:ext>
                          </a:extLst>
                        </p:cNvPr>
                        <p:cNvCxnSpPr>
                          <a:cxnSpLocks/>
                          <a:stCxn id="498" idx="3"/>
                          <a:endCxn id="410" idx="2"/>
                        </p:cNvCxnSpPr>
                        <p:nvPr/>
                      </p:nvCxnSpPr>
                      <p:spPr>
                        <a:xfrm>
                          <a:off x="5500432" y="5397736"/>
                          <a:ext cx="414626" cy="107413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396" name="TextBox 395">
                      <a:extLst>
                        <a:ext uri="{FF2B5EF4-FFF2-40B4-BE49-F238E27FC236}">
                          <a16:creationId xmlns:a16="http://schemas.microsoft.com/office/drawing/2014/main" id="{C091C059-B24F-42B5-91BE-B31FACF9A0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1767" y="3534134"/>
                      <a:ext cx="507896" cy="2295521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accent4"/>
                      </a:solidFill>
                    </a:ln>
                  </p:spPr>
                  <p:txBody>
                    <a:bodyPr vert="wordArtVert" wrap="square" rtlCol="0">
                      <a:spAutoFit/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FCAF17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Output</a:t>
                      </a:r>
                    </a:p>
                  </p:txBody>
                </p:sp>
              </p:grpSp>
            </p:grpSp>
          </p:grp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9C284CD-CC41-4961-89AE-AAE860BEE9A8}"/>
                  </a:ext>
                </a:extLst>
              </p:cNvPr>
              <p:cNvCxnSpPr>
                <a:cxnSpLocks/>
                <a:stCxn id="396" idx="3"/>
                <a:endCxn id="294" idx="1"/>
              </p:cNvCxnSpPr>
              <p:nvPr/>
            </p:nvCxnSpPr>
            <p:spPr>
              <a:xfrm>
                <a:off x="4935840" y="4619345"/>
                <a:ext cx="595547" cy="65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6E2E5C-F880-44D5-8FF9-B5E7CAAF97FA}"/>
                </a:ext>
              </a:extLst>
            </p:cNvPr>
            <p:cNvSpPr/>
            <p:nvPr/>
          </p:nvSpPr>
          <p:spPr>
            <a:xfrm>
              <a:off x="310393" y="37278"/>
              <a:ext cx="6498969" cy="6757805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66113F6-F94E-4607-86F5-FE4BB7B7B610}"/>
                </a:ext>
              </a:extLst>
            </p:cNvPr>
            <p:cNvSpPr txBox="1"/>
            <p:nvPr/>
          </p:nvSpPr>
          <p:spPr>
            <a:xfrm>
              <a:off x="302862" y="6359057"/>
              <a:ext cx="2060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Representation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23B7D90-C499-4CAC-8AC9-E17EF758C7E7}"/>
                </a:ext>
              </a:extLst>
            </p:cNvPr>
            <p:cNvGrpSpPr/>
            <p:nvPr/>
          </p:nvGrpSpPr>
          <p:grpSpPr>
            <a:xfrm>
              <a:off x="5531387" y="4345181"/>
              <a:ext cx="1190324" cy="549629"/>
              <a:chOff x="7317258" y="866063"/>
              <a:chExt cx="1190324" cy="549629"/>
            </a:xfrm>
          </p:grpSpPr>
          <p:pic>
            <p:nvPicPr>
              <p:cNvPr id="293" name="Picture 292">
                <a:extLst>
                  <a:ext uri="{FF2B5EF4-FFF2-40B4-BE49-F238E27FC236}">
                    <a16:creationId xmlns:a16="http://schemas.microsoft.com/office/drawing/2014/main" id="{968D9625-32FA-4DFF-8348-7DF98CC8E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6917" y="1064070"/>
                <a:ext cx="316725" cy="313765"/>
              </a:xfrm>
              <a:prstGeom prst="rect">
                <a:avLst/>
              </a:prstGeom>
            </p:spPr>
          </p:pic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47807382-ECAC-491D-AD7E-4D3255AC9EA9}"/>
                  </a:ext>
                </a:extLst>
              </p:cNvPr>
              <p:cNvSpPr/>
              <p:nvPr/>
            </p:nvSpPr>
            <p:spPr>
              <a:xfrm>
                <a:off x="7317258" y="866063"/>
                <a:ext cx="1190324" cy="549629"/>
              </a:xfrm>
              <a:prstGeom prst="rect">
                <a:avLst/>
              </a:prstGeom>
              <a:noFill/>
              <a:ln>
                <a:solidFill>
                  <a:srgbClr val="FCAF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2800" b="1" dirty="0">
                    <a:solidFill>
                      <a:srgbClr val="FCAF17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512D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7723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roup 704">
            <a:extLst>
              <a:ext uri="{FF2B5EF4-FFF2-40B4-BE49-F238E27FC236}">
                <a16:creationId xmlns:a16="http://schemas.microsoft.com/office/drawing/2014/main" id="{CBDAF5D8-B02A-452A-8440-CA9A4F8710C4}"/>
              </a:ext>
            </a:extLst>
          </p:cNvPr>
          <p:cNvGrpSpPr/>
          <p:nvPr/>
        </p:nvGrpSpPr>
        <p:grpSpPr>
          <a:xfrm>
            <a:off x="302862" y="37278"/>
            <a:ext cx="6506500" cy="6783444"/>
            <a:chOff x="302862" y="37278"/>
            <a:chExt cx="6506500" cy="6783444"/>
          </a:xfrm>
        </p:grpSpPr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B16DA748-AD28-4FF6-910D-720F9D6AF99E}"/>
                </a:ext>
              </a:extLst>
            </p:cNvPr>
            <p:cNvGrpSpPr/>
            <p:nvPr/>
          </p:nvGrpSpPr>
          <p:grpSpPr>
            <a:xfrm>
              <a:off x="310393" y="37278"/>
              <a:ext cx="6498969" cy="6757805"/>
              <a:chOff x="310393" y="37278"/>
              <a:chExt cx="6498969" cy="675780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3F90061-6289-4AF4-81BF-F41036AA03D5}"/>
                  </a:ext>
                </a:extLst>
              </p:cNvPr>
              <p:cNvGrpSpPr/>
              <p:nvPr/>
            </p:nvGrpSpPr>
            <p:grpSpPr>
              <a:xfrm>
                <a:off x="420359" y="145630"/>
                <a:ext cx="6139520" cy="3017353"/>
                <a:chOff x="420359" y="145630"/>
                <a:chExt cx="6139520" cy="3017353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441BEECC-078E-4B8D-AD6F-4694EE422766}"/>
                    </a:ext>
                  </a:extLst>
                </p:cNvPr>
                <p:cNvGrpSpPr/>
                <p:nvPr/>
              </p:nvGrpSpPr>
              <p:grpSpPr>
                <a:xfrm>
                  <a:off x="420359" y="145630"/>
                  <a:ext cx="4913641" cy="3017353"/>
                  <a:chOff x="4111515" y="2927569"/>
                  <a:chExt cx="4913641" cy="3017353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F067542C-DAA1-4930-B873-0D1BEB0659BB}"/>
                      </a:ext>
                    </a:extLst>
                  </p:cNvPr>
                  <p:cNvCxnSpPr>
                    <a:cxnSpLocks/>
                    <a:stCxn id="100" idx="6"/>
                    <a:endCxn id="79" idx="1"/>
                  </p:cNvCxnSpPr>
                  <p:nvPr/>
                </p:nvCxnSpPr>
                <p:spPr>
                  <a:xfrm>
                    <a:off x="7671946" y="3577870"/>
                    <a:ext cx="447154" cy="76674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5D17F34A-C423-45C4-9BC7-25FF8082F5A7}"/>
                      </a:ext>
                    </a:extLst>
                  </p:cNvPr>
                  <p:cNvCxnSpPr>
                    <a:cxnSpLocks/>
                    <a:stCxn id="101" idx="6"/>
                    <a:endCxn id="79" idx="1"/>
                  </p:cNvCxnSpPr>
                  <p:nvPr/>
                </p:nvCxnSpPr>
                <p:spPr>
                  <a:xfrm>
                    <a:off x="7671946" y="3925428"/>
                    <a:ext cx="447154" cy="4191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23B96CF7-0890-4847-9556-0CF911E4D531}"/>
                      </a:ext>
                    </a:extLst>
                  </p:cNvPr>
                  <p:cNvCxnSpPr>
                    <a:cxnSpLocks/>
                    <a:stCxn id="102" idx="6"/>
                    <a:endCxn id="79" idx="1"/>
                  </p:cNvCxnSpPr>
                  <p:nvPr/>
                </p:nvCxnSpPr>
                <p:spPr>
                  <a:xfrm>
                    <a:off x="7671945" y="4268601"/>
                    <a:ext cx="447155" cy="7601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D2919347-5635-48BE-B743-32B4FE085254}"/>
                      </a:ext>
                    </a:extLst>
                  </p:cNvPr>
                  <p:cNvCxnSpPr>
                    <a:cxnSpLocks/>
                    <a:stCxn id="103" idx="6"/>
                    <a:endCxn id="79" idx="1"/>
                  </p:cNvCxnSpPr>
                  <p:nvPr/>
                </p:nvCxnSpPr>
                <p:spPr>
                  <a:xfrm flipV="1">
                    <a:off x="7671945" y="4344612"/>
                    <a:ext cx="447155" cy="26716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27EA255C-6463-40E1-B169-0484386C9EB1}"/>
                      </a:ext>
                    </a:extLst>
                  </p:cNvPr>
                  <p:cNvCxnSpPr>
                    <a:cxnSpLocks/>
                    <a:stCxn id="104" idx="6"/>
                    <a:endCxn id="79" idx="1"/>
                  </p:cNvCxnSpPr>
                  <p:nvPr/>
                </p:nvCxnSpPr>
                <p:spPr>
                  <a:xfrm flipV="1">
                    <a:off x="7671945" y="4344612"/>
                    <a:ext cx="447155" cy="61033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0947D21E-6D21-44C4-B824-D26CA424C3AF}"/>
                      </a:ext>
                    </a:extLst>
                  </p:cNvPr>
                  <p:cNvSpPr/>
                  <p:nvPr/>
                </p:nvSpPr>
                <p:spPr>
                  <a:xfrm>
                    <a:off x="4111515" y="2927569"/>
                    <a:ext cx="4913641" cy="3017353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DE8EC5A7-FF39-48E0-8413-3097B59D4B24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15" y="2982486"/>
                    <a:ext cx="4515481" cy="2932147"/>
                    <a:chOff x="4134182" y="3319769"/>
                    <a:chExt cx="4515481" cy="2932147"/>
                  </a:xfrm>
                </p:grpSpPr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5DB30DA4-7E16-4E51-8C3D-64B15E6ED2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4182" y="5851806"/>
                      <a:ext cx="225414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dirty="0">
                          <a:solidFill>
                            <a:schemeClr val="accent4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FaceNet-based CNN</a:t>
                      </a:r>
                    </a:p>
                  </p:txBody>
                </p:sp>
                <p:grpSp>
                  <p:nvGrpSpPr>
                    <p:cNvPr id="77" name="Group 76">
                      <a:extLst>
                        <a:ext uri="{FF2B5EF4-FFF2-40B4-BE49-F238E27FC236}">
                          <a16:creationId xmlns:a16="http://schemas.microsoft.com/office/drawing/2014/main" id="{C469C104-2627-4FF9-8FD1-A9AEDAF5A8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4273679" cy="2509886"/>
                      <a:chOff x="4375984" y="3319769"/>
                      <a:chExt cx="4273679" cy="2509886"/>
                    </a:xfrm>
                  </p:grpSpPr>
                  <p:grpSp>
                    <p:nvGrpSpPr>
                      <p:cNvPr id="78" name="Group 77">
                        <a:extLst>
                          <a:ext uri="{FF2B5EF4-FFF2-40B4-BE49-F238E27FC236}">
                            <a16:creationId xmlns:a16="http://schemas.microsoft.com/office/drawing/2014/main" id="{5BBBF51E-629C-4C24-BDBD-FE27B176BB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75984" y="3319769"/>
                        <a:ext cx="3318629" cy="2509886"/>
                        <a:chOff x="4992536" y="4109994"/>
                        <a:chExt cx="3318629" cy="2509886"/>
                      </a:xfrm>
                    </p:grpSpPr>
                    <p:sp>
                      <p:nvSpPr>
                        <p:cNvPr id="80" name="Oval 79">
                          <a:extLst>
                            <a:ext uri="{FF2B5EF4-FFF2-40B4-BE49-F238E27FC236}">
                              <a16:creationId xmlns:a16="http://schemas.microsoft.com/office/drawing/2014/main" id="{29D11693-786A-457A-8129-AAE77B7F5B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109994"/>
                          <a:ext cx="282871" cy="296029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81" name="Group 80">
                          <a:extLst>
                            <a:ext uri="{FF2B5EF4-FFF2-40B4-BE49-F238E27FC236}">
                              <a16:creationId xmlns:a16="http://schemas.microsoft.com/office/drawing/2014/main" id="{4C00B759-2D0A-48BA-9200-6E5F84DEEE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2536" y="4258009"/>
                          <a:ext cx="3318629" cy="2361871"/>
                          <a:chOff x="4992536" y="4258009"/>
                          <a:chExt cx="3318629" cy="2361871"/>
                        </a:xfrm>
                      </p:grpSpPr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EF447CD0-B77B-4069-8D4D-99C7429FE8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479481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3" name="Oval 82">
                            <a:extLst>
                              <a:ext uri="{FF2B5EF4-FFF2-40B4-BE49-F238E27FC236}">
                                <a16:creationId xmlns:a16="http://schemas.microsoft.com/office/drawing/2014/main" id="{FBA9172A-669A-4360-8E50-E0F9A4B18F4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848968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4" name="Oval 83">
                            <a:extLst>
                              <a:ext uri="{FF2B5EF4-FFF2-40B4-BE49-F238E27FC236}">
                                <a16:creationId xmlns:a16="http://schemas.microsoft.com/office/drawing/2014/main" id="{3A886C65-52B9-4592-9800-6443C212CA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218455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5" name="Oval 84">
                            <a:extLst>
                              <a:ext uri="{FF2B5EF4-FFF2-40B4-BE49-F238E27FC236}">
                                <a16:creationId xmlns:a16="http://schemas.microsoft.com/office/drawing/2014/main" id="{DCF175AD-C573-4EE4-BAAE-576A53A531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587942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6" name="Oval 85">
                            <a:extLst>
                              <a:ext uri="{FF2B5EF4-FFF2-40B4-BE49-F238E27FC236}">
                                <a16:creationId xmlns:a16="http://schemas.microsoft.com/office/drawing/2014/main" id="{BEF3CEB0-FAC5-4991-861B-6A1F4C7491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957429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7" name="Oval 86">
                            <a:extLst>
                              <a:ext uri="{FF2B5EF4-FFF2-40B4-BE49-F238E27FC236}">
                                <a16:creationId xmlns:a16="http://schemas.microsoft.com/office/drawing/2014/main" id="{77C04D50-5A67-4E50-93D1-9ADFB4AA5D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8" name="Oval 87">
                            <a:extLst>
                              <a:ext uri="{FF2B5EF4-FFF2-40B4-BE49-F238E27FC236}">
                                <a16:creationId xmlns:a16="http://schemas.microsoft.com/office/drawing/2014/main" id="{BE0A4D4C-8581-4FD8-9765-663A968F18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72106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9" name="Oval 88">
                            <a:extLst>
                              <a:ext uri="{FF2B5EF4-FFF2-40B4-BE49-F238E27FC236}">
                                <a16:creationId xmlns:a16="http://schemas.microsoft.com/office/drawing/2014/main" id="{4584ED31-7CE8-4FB8-BCF9-A53AD6FC8B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06423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0" name="Oval 89">
                            <a:extLst>
                              <a:ext uri="{FF2B5EF4-FFF2-40B4-BE49-F238E27FC236}">
                                <a16:creationId xmlns:a16="http://schemas.microsoft.com/office/drawing/2014/main" id="{C12BA8F9-D9EB-4EE8-BC47-C6C22BC7E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40740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1" name="Oval 90">
                            <a:extLst>
                              <a:ext uri="{FF2B5EF4-FFF2-40B4-BE49-F238E27FC236}">
                                <a16:creationId xmlns:a16="http://schemas.microsoft.com/office/drawing/2014/main" id="{AF5DC429-A33B-46C8-802B-F764F1BDE6B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75058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2" name="Oval 91">
                            <a:extLst>
                              <a:ext uri="{FF2B5EF4-FFF2-40B4-BE49-F238E27FC236}">
                                <a16:creationId xmlns:a16="http://schemas.microsoft.com/office/drawing/2014/main" id="{8188C077-743F-4456-8E85-0914753EDA0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609265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FCAF17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3" name="Oval 92">
                            <a:extLst>
                              <a:ext uri="{FF2B5EF4-FFF2-40B4-BE49-F238E27FC236}">
                                <a16:creationId xmlns:a16="http://schemas.microsoft.com/office/drawing/2014/main" id="{A9F01497-C116-4438-B491-262613E243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6323851"/>
                            <a:ext cx="282871" cy="29602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4" name="Oval 93">
                            <a:extLst>
                              <a:ext uri="{FF2B5EF4-FFF2-40B4-BE49-F238E27FC236}">
                                <a16:creationId xmlns:a16="http://schemas.microsoft.com/office/drawing/2014/main" id="{1AFA39F6-7C9C-4142-8338-B542CDC19C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5" name="Oval 94">
                            <a:extLst>
                              <a:ext uri="{FF2B5EF4-FFF2-40B4-BE49-F238E27FC236}">
                                <a16:creationId xmlns:a16="http://schemas.microsoft.com/office/drawing/2014/main" id="{EEACC4B5-5BAF-4A57-8151-A720B3AA0E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472367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6" name="Oval 95">
                            <a:extLst>
                              <a:ext uri="{FF2B5EF4-FFF2-40B4-BE49-F238E27FC236}">
                                <a16:creationId xmlns:a16="http://schemas.microsoft.com/office/drawing/2014/main" id="{884C1C72-A87F-4A55-BA9A-5E99E4096DA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07696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7" name="Oval 96">
                            <a:extLst>
                              <a:ext uri="{FF2B5EF4-FFF2-40B4-BE49-F238E27FC236}">
                                <a16:creationId xmlns:a16="http://schemas.microsoft.com/office/drawing/2014/main" id="{6311F52A-B6BC-4BFE-96DC-7C6B62DA49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42713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8" name="Oval 97">
                            <a:extLst>
                              <a:ext uri="{FF2B5EF4-FFF2-40B4-BE49-F238E27FC236}">
                                <a16:creationId xmlns:a16="http://schemas.microsoft.com/office/drawing/2014/main" id="{71440382-E217-4209-A37A-873EE4BA9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3607" y="578213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9" name="Oval 98">
                            <a:extLst>
                              <a:ext uri="{FF2B5EF4-FFF2-40B4-BE49-F238E27FC236}">
                                <a16:creationId xmlns:a16="http://schemas.microsoft.com/office/drawing/2014/main" id="{A928FC2C-002D-4583-9BF3-2D5F22CD95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61410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0" name="Oval 99">
                            <a:extLst>
                              <a:ext uri="{FF2B5EF4-FFF2-40B4-BE49-F238E27FC236}">
                                <a16:creationId xmlns:a16="http://schemas.microsoft.com/office/drawing/2014/main" id="{1AEC5933-06B0-4A6E-A6D8-A49A77DB0A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55736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1" name="Oval 100">
                            <a:extLst>
                              <a:ext uri="{FF2B5EF4-FFF2-40B4-BE49-F238E27FC236}">
                                <a16:creationId xmlns:a16="http://schemas.microsoft.com/office/drawing/2014/main" id="{4A7E8532-0114-4728-BF5E-A8DD085D48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90492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2" name="Oval 101">
                            <a:extLst>
                              <a:ext uri="{FF2B5EF4-FFF2-40B4-BE49-F238E27FC236}">
                                <a16:creationId xmlns:a16="http://schemas.microsoft.com/office/drawing/2014/main" id="{9DF6FC44-25A7-490A-A1B4-CE782D5A23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24809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3" name="Oval 102">
                            <a:extLst>
                              <a:ext uri="{FF2B5EF4-FFF2-40B4-BE49-F238E27FC236}">
                                <a16:creationId xmlns:a16="http://schemas.microsoft.com/office/drawing/2014/main" id="{03545B97-E64E-4F4E-8AAB-BE3BBB2277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5912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4" name="Oval 103">
                            <a:extLst>
                              <a:ext uri="{FF2B5EF4-FFF2-40B4-BE49-F238E27FC236}">
                                <a16:creationId xmlns:a16="http://schemas.microsoft.com/office/drawing/2014/main" id="{C19021FC-93ED-4E49-BFB4-F8B7806475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93444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105" name="Straight Arrow Connector 104">
                            <a:extLst>
                              <a:ext uri="{FF2B5EF4-FFF2-40B4-BE49-F238E27FC236}">
                                <a16:creationId xmlns:a16="http://schemas.microsoft.com/office/drawing/2014/main" id="{1AD24370-D152-4EB8-899C-2C3B91919399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7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26350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6" name="Straight Arrow Connector 105">
                            <a:extLst>
                              <a:ext uri="{FF2B5EF4-FFF2-40B4-BE49-F238E27FC236}">
                                <a16:creationId xmlns:a16="http://schemas.microsoft.com/office/drawing/2014/main" id="{2502A5A2-E02C-4137-8929-6F5946C5E235}"/>
                              </a:ext>
                            </a:extLst>
                          </p:cNvPr>
                          <p:cNvCxnSpPr>
                            <a:cxnSpLocks/>
                            <a:stCxn id="82" idx="6"/>
                            <a:endCxn id="87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059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7" name="Straight Arrow Connector 106">
                            <a:extLst>
                              <a:ext uri="{FF2B5EF4-FFF2-40B4-BE49-F238E27FC236}">
                                <a16:creationId xmlns:a16="http://schemas.microsoft.com/office/drawing/2014/main" id="{47A634EB-AAE7-4686-B2C8-32C49855DD3B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8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61106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8" name="Straight Arrow Connector 107">
                            <a:extLst>
                              <a:ext uri="{FF2B5EF4-FFF2-40B4-BE49-F238E27FC236}">
                                <a16:creationId xmlns:a16="http://schemas.microsoft.com/office/drawing/2014/main" id="{0F93C268-95BB-4510-8892-1C402D7F9AB0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89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954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9" name="Straight Arrow Connector 108">
                            <a:extLst>
                              <a:ext uri="{FF2B5EF4-FFF2-40B4-BE49-F238E27FC236}">
                                <a16:creationId xmlns:a16="http://schemas.microsoft.com/office/drawing/2014/main" id="{0B37057E-4368-4532-85FF-AFA324D78B02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2974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0" name="Straight Arrow Connector 109">
                            <a:extLst>
                              <a:ext uri="{FF2B5EF4-FFF2-40B4-BE49-F238E27FC236}">
                                <a16:creationId xmlns:a16="http://schemas.microsoft.com/office/drawing/2014/main" id="{260D589D-FCF9-4144-A6EF-8AD8E9CFFFC6}"/>
                              </a:ext>
                            </a:extLst>
                          </p:cNvPr>
                          <p:cNvCxnSpPr>
                            <a:cxnSpLocks/>
                            <a:stCxn id="80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64058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1" name="Straight Arrow Connector 110">
                            <a:extLst>
                              <a:ext uri="{FF2B5EF4-FFF2-40B4-BE49-F238E27FC236}">
                                <a16:creationId xmlns:a16="http://schemas.microsoft.com/office/drawing/2014/main" id="{8060BDAE-B72C-433A-80F8-CE2E6CCDA088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88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12790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2" name="Straight Arrow Connector 111">
                            <a:extLst>
                              <a:ext uri="{FF2B5EF4-FFF2-40B4-BE49-F238E27FC236}">
                                <a16:creationId xmlns:a16="http://schemas.microsoft.com/office/drawing/2014/main" id="{47614B84-159F-408B-8F75-25EFB691817E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88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49739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" name="Straight Arrow Connector 112">
                            <a:extLst>
                              <a:ext uri="{FF2B5EF4-FFF2-40B4-BE49-F238E27FC236}">
                                <a16:creationId xmlns:a16="http://schemas.microsoft.com/office/drawing/2014/main" id="{13B69A28-667D-43AB-8B3C-3A8BD0AC0A1E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90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18053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Straight Arrow Connector 113">
                            <a:extLst>
                              <a:ext uri="{FF2B5EF4-FFF2-40B4-BE49-F238E27FC236}">
                                <a16:creationId xmlns:a16="http://schemas.microsoft.com/office/drawing/2014/main" id="{2FCF27F7-A1AD-443B-99B0-66582D474BE1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5735957"/>
                            <a:ext cx="428456" cy="1626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5" name="Straight Arrow Connector 114">
                            <a:extLst>
                              <a:ext uri="{FF2B5EF4-FFF2-40B4-BE49-F238E27FC236}">
                                <a16:creationId xmlns:a16="http://schemas.microsoft.com/office/drawing/2014/main" id="{D7D912A4-02A8-4627-A325-02ED51BB21BB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54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6" name="Straight Arrow Connector 115">
                            <a:extLst>
                              <a:ext uri="{FF2B5EF4-FFF2-40B4-BE49-F238E27FC236}">
                                <a16:creationId xmlns:a16="http://schemas.microsoft.com/office/drawing/2014/main" id="{31768880-12FB-419B-973B-5A40692E41A9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1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20684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7" name="Straight Arrow Connector 116">
                            <a:extLst>
                              <a:ext uri="{FF2B5EF4-FFF2-40B4-BE49-F238E27FC236}">
                                <a16:creationId xmlns:a16="http://schemas.microsoft.com/office/drawing/2014/main" id="{E4CD86D5-18E3-45E8-82F7-197DBAE0B68C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2" idx="2"/>
                          </p:cNvCxnSpPr>
                          <p:nvPr/>
                        </p:nvCxnSpPr>
                        <p:spPr>
                          <a:xfrm>
                            <a:off x="6197929" y="6105444"/>
                            <a:ext cx="428456" cy="1352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8" name="Straight Arrow Connector 117">
                            <a:extLst>
                              <a:ext uri="{FF2B5EF4-FFF2-40B4-BE49-F238E27FC236}">
                                <a16:creationId xmlns:a16="http://schemas.microsoft.com/office/drawing/2014/main" id="{D5D17DC7-F025-40C1-B79C-7D600143D4E3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25961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9" name="Straight Arrow Connector 118">
                            <a:extLst>
                              <a:ext uri="{FF2B5EF4-FFF2-40B4-BE49-F238E27FC236}">
                                <a16:creationId xmlns:a16="http://schemas.microsoft.com/office/drawing/2014/main" id="{6901F972-8B68-4085-B818-D02B7BAE80AC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92" idx="2"/>
                          </p:cNvCxnSpPr>
                          <p:nvPr/>
                        </p:nvCxnSpPr>
                        <p:spPr>
                          <a:xfrm flipV="1">
                            <a:off x="6197929" y="6240674"/>
                            <a:ext cx="428456" cy="23119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0" name="Straight Arrow Connector 119">
                            <a:extLst>
                              <a:ext uri="{FF2B5EF4-FFF2-40B4-BE49-F238E27FC236}">
                                <a16:creationId xmlns:a16="http://schemas.microsoft.com/office/drawing/2014/main" id="{B8C12BA7-D40C-44D1-BD4A-B33ADD44F49A}"/>
                              </a:ext>
                            </a:extLst>
                          </p:cNvPr>
                          <p:cNvCxnSpPr>
                            <a:cxnSpLocks/>
                            <a:stCxn id="93" idx="6"/>
                            <a:endCxn id="91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57327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1" name="Straight Arrow Connector 120">
                            <a:extLst>
                              <a:ext uri="{FF2B5EF4-FFF2-40B4-BE49-F238E27FC236}">
                                <a16:creationId xmlns:a16="http://schemas.microsoft.com/office/drawing/2014/main" id="{729E0BC5-6014-494F-A151-5A9D130423D2}"/>
                              </a:ext>
                            </a:extLst>
                          </p:cNvPr>
                          <p:cNvCxnSpPr>
                            <a:cxnSpLocks/>
                            <a:stCxn id="85" idx="6"/>
                            <a:endCxn id="89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523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2" name="Straight Arrow Connector 121">
                            <a:extLst>
                              <a:ext uri="{FF2B5EF4-FFF2-40B4-BE49-F238E27FC236}">
                                <a16:creationId xmlns:a16="http://schemas.microsoft.com/office/drawing/2014/main" id="{50F375A8-6BAF-4ED4-901C-BE3C981AEBE8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4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9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Straight Arrow Connector 122">
                            <a:extLst>
                              <a:ext uri="{FF2B5EF4-FFF2-40B4-BE49-F238E27FC236}">
                                <a16:creationId xmlns:a16="http://schemas.microsoft.com/office/drawing/2014/main" id="{8F83C5BA-94BD-43EF-987A-80037A43DC4A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5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3501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4" name="Straight Arrow Connector 123">
                            <a:extLst>
                              <a:ext uri="{FF2B5EF4-FFF2-40B4-BE49-F238E27FC236}">
                                <a16:creationId xmlns:a16="http://schemas.microsoft.com/office/drawing/2014/main" id="{5CF89A49-A768-44D7-A678-E23623EFA923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70346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5" name="Straight Arrow Connector 124">
                            <a:extLst>
                              <a:ext uri="{FF2B5EF4-FFF2-40B4-BE49-F238E27FC236}">
                                <a16:creationId xmlns:a16="http://schemas.microsoft.com/office/drawing/2014/main" id="{42F63ADD-303E-420B-A6D2-D22074286B5F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105363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6" name="Straight Arrow Connector 125">
                            <a:extLst>
                              <a:ext uri="{FF2B5EF4-FFF2-40B4-BE49-F238E27FC236}">
                                <a16:creationId xmlns:a16="http://schemas.microsoft.com/office/drawing/2014/main" id="{F4B22E5B-AF4E-44BB-8F21-CDA83577E872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4351" cy="140862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Arrow Connector 126">
                            <a:extLst>
                              <a:ext uri="{FF2B5EF4-FFF2-40B4-BE49-F238E27FC236}">
                                <a16:creationId xmlns:a16="http://schemas.microsoft.com/office/drawing/2014/main" id="{20959EA4-7C38-4654-BB23-01339D54FF8D}"/>
                              </a:ext>
                            </a:extLst>
                          </p:cNvPr>
                          <p:cNvCxnSpPr>
                            <a:cxnSpLocks/>
                            <a:stCxn id="87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17675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8" name="Straight Arrow Connector 127">
                            <a:extLst>
                              <a:ext uri="{FF2B5EF4-FFF2-40B4-BE49-F238E27FC236}">
                                <a16:creationId xmlns:a16="http://schemas.microsoft.com/office/drawing/2014/main" id="{DCAB231C-A547-4A8D-9EA1-0EE4F4C148DA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5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136898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9" name="Straight Arrow Connector 128">
                            <a:extLst>
                              <a:ext uri="{FF2B5EF4-FFF2-40B4-BE49-F238E27FC236}">
                                <a16:creationId xmlns:a16="http://schemas.microsoft.com/office/drawing/2014/main" id="{ED67BFFE-D737-4D0D-866F-55F381139B7D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7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66552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0" name="Straight Arrow Connector 129">
                            <a:extLst>
                              <a:ext uri="{FF2B5EF4-FFF2-40B4-BE49-F238E27FC236}">
                                <a16:creationId xmlns:a16="http://schemas.microsoft.com/office/drawing/2014/main" id="{6E1930DE-2B98-40A8-8BC7-2A78DD9AA354}"/>
                              </a:ext>
                            </a:extLst>
                          </p:cNvPr>
                          <p:cNvCxnSpPr>
                            <a:cxnSpLocks/>
                            <a:stCxn id="92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6240674"/>
                            <a:ext cx="403398" cy="484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1" name="Straight Arrow Connector 130">
                            <a:extLst>
                              <a:ext uri="{FF2B5EF4-FFF2-40B4-BE49-F238E27FC236}">
                                <a16:creationId xmlns:a16="http://schemas.microsoft.com/office/drawing/2014/main" id="{123A8F29-2DFE-434F-9A48-51A973099A80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12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2" name="Straight Arrow Connector 131">
                            <a:extLst>
                              <a:ext uri="{FF2B5EF4-FFF2-40B4-BE49-F238E27FC236}">
                                <a16:creationId xmlns:a16="http://schemas.microsoft.com/office/drawing/2014/main" id="{34ABBBF8-5BF2-4ACF-A331-E39D57432763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5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03398" cy="261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3" name="Straight Arrow Connector 132">
                            <a:extLst>
                              <a:ext uri="{FF2B5EF4-FFF2-40B4-BE49-F238E27FC236}">
                                <a16:creationId xmlns:a16="http://schemas.microsoft.com/office/drawing/2014/main" id="{76222967-EEA1-4A88-A05D-954C5A7F82F8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10930" cy="19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4" name="Straight Arrow Connector 133">
                            <a:extLst>
                              <a:ext uri="{FF2B5EF4-FFF2-40B4-BE49-F238E27FC236}">
                                <a16:creationId xmlns:a16="http://schemas.microsoft.com/office/drawing/2014/main" id="{14556E75-3C20-4650-95B2-B713B3573656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362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5" name="Straight Arrow Connector 134">
                            <a:extLst>
                              <a:ext uri="{FF2B5EF4-FFF2-40B4-BE49-F238E27FC236}">
                                <a16:creationId xmlns:a16="http://schemas.microsoft.com/office/drawing/2014/main" id="{04A2369A-A07D-4C82-B328-7C19BA2F4EF2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6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355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6" name="Straight Arrow Connector 135">
                            <a:extLst>
                              <a:ext uri="{FF2B5EF4-FFF2-40B4-BE49-F238E27FC236}">
                                <a16:creationId xmlns:a16="http://schemas.microsoft.com/office/drawing/2014/main" id="{136F182E-7FDD-4152-A3F4-F6B4BEF415A0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4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347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7" name="Straight Arrow Connector 136">
                            <a:extLst>
                              <a:ext uri="{FF2B5EF4-FFF2-40B4-BE49-F238E27FC236}">
                                <a16:creationId xmlns:a16="http://schemas.microsoft.com/office/drawing/2014/main" id="{9F69E4EF-625B-478F-8B2E-6B3F8A09EF9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7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323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8" name="Straight Arrow Connector 137">
                            <a:extLst>
                              <a:ext uri="{FF2B5EF4-FFF2-40B4-BE49-F238E27FC236}">
                                <a16:creationId xmlns:a16="http://schemas.microsoft.com/office/drawing/2014/main" id="{46F3D4F8-7566-47F8-AC1F-16256E4C1524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4351" cy="315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9" name="Straight Arrow Connector 138">
                            <a:extLst>
                              <a:ext uri="{FF2B5EF4-FFF2-40B4-BE49-F238E27FC236}">
                                <a16:creationId xmlns:a16="http://schemas.microsoft.com/office/drawing/2014/main" id="{7D20518E-63E1-418C-95FA-7BE32E1525D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9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3398" cy="39048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0" name="Straight Arrow Connector 139">
                            <a:extLst>
                              <a:ext uri="{FF2B5EF4-FFF2-40B4-BE49-F238E27FC236}">
                                <a16:creationId xmlns:a16="http://schemas.microsoft.com/office/drawing/2014/main" id="{A7B71BAA-E86F-4946-8A00-7E2EF5A4B988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8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04351" cy="3747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1" name="Straight Arrow Connector 140">
                            <a:extLst>
                              <a:ext uri="{FF2B5EF4-FFF2-40B4-BE49-F238E27FC236}">
                                <a16:creationId xmlns:a16="http://schemas.microsoft.com/office/drawing/2014/main" id="{1982F6A1-34EC-451C-9D74-8DB7293076F6}"/>
                              </a:ext>
                            </a:extLst>
                          </p:cNvPr>
                          <p:cNvCxnSpPr>
                            <a:cxnSpLocks/>
                            <a:stCxn id="90" idx="6"/>
                            <a:endCxn id="96" idx="2"/>
                          </p:cNvCxnSpPr>
                          <p:nvPr/>
                        </p:nvCxnSpPr>
                        <p:spPr>
                          <a:xfrm flipV="1">
                            <a:off x="6909256" y="5224981"/>
                            <a:ext cx="410930" cy="330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2" name="Straight Arrow Connector 141">
                            <a:extLst>
                              <a:ext uri="{FF2B5EF4-FFF2-40B4-BE49-F238E27FC236}">
                                <a16:creationId xmlns:a16="http://schemas.microsoft.com/office/drawing/2014/main" id="{9E361FE1-2F47-430D-93D3-3B46C700899C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0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18386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3" name="Straight Arrow Connector 142">
                            <a:extLst>
                              <a:ext uri="{FF2B5EF4-FFF2-40B4-BE49-F238E27FC236}">
                                <a16:creationId xmlns:a16="http://schemas.microsoft.com/office/drawing/2014/main" id="{CB389660-A97C-4715-9377-BBE4D9CDF094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1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9" cy="1812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4" name="Straight Arrow Connector 143">
                            <a:extLst>
                              <a:ext uri="{FF2B5EF4-FFF2-40B4-BE49-F238E27FC236}">
                                <a16:creationId xmlns:a16="http://schemas.microsoft.com/office/drawing/2014/main" id="{E64C0D9C-1546-47E8-9A0B-22DBDB172EE6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171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5" name="Straight Arrow Connector 144">
                            <a:extLst>
                              <a:ext uri="{FF2B5EF4-FFF2-40B4-BE49-F238E27FC236}">
                                <a16:creationId xmlns:a16="http://schemas.microsoft.com/office/drawing/2014/main" id="{9FC9F81A-E753-4B34-A03A-F2635AFF05B5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164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6" name="Straight Arrow Connector 145">
                            <a:extLst>
                              <a:ext uri="{FF2B5EF4-FFF2-40B4-BE49-F238E27FC236}">
                                <a16:creationId xmlns:a16="http://schemas.microsoft.com/office/drawing/2014/main" id="{E367E47A-FFB5-4E01-80BD-34B674FC7227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7" name="Straight Arrow Connector 146">
                            <a:extLst>
                              <a:ext uri="{FF2B5EF4-FFF2-40B4-BE49-F238E27FC236}">
                                <a16:creationId xmlns:a16="http://schemas.microsoft.com/office/drawing/2014/main" id="{D3DDF616-B007-46D6-81D3-CA805F3F5099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4" idx="2"/>
                          </p:cNvCxnSpPr>
                          <p:nvPr/>
                        </p:nvCxnSpPr>
                        <p:spPr>
                          <a:xfrm flipV="1">
                            <a:off x="7595525" y="6082455"/>
                            <a:ext cx="432768" cy="2066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8" name="Straight Arrow Connector 147">
                            <a:extLst>
                              <a:ext uri="{FF2B5EF4-FFF2-40B4-BE49-F238E27FC236}">
                                <a16:creationId xmlns:a16="http://schemas.microsoft.com/office/drawing/2014/main" id="{4A11F83A-D318-41DE-8DE4-D573E4939842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3" idx="2"/>
                          </p:cNvCxnSpPr>
                          <p:nvPr/>
                        </p:nvCxnSpPr>
                        <p:spPr>
                          <a:xfrm flipV="1">
                            <a:off x="7595525" y="5739282"/>
                            <a:ext cx="432768" cy="54980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Straight Arrow Connector 148">
                            <a:extLst>
                              <a:ext uri="{FF2B5EF4-FFF2-40B4-BE49-F238E27FC236}">
                                <a16:creationId xmlns:a16="http://schemas.microsoft.com/office/drawing/2014/main" id="{D5C489B8-65CB-4CC4-8F0F-EF9CAD191931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595525" y="5396109"/>
                            <a:ext cx="432768" cy="8929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0" name="Straight Arrow Connector 149">
                            <a:extLst>
                              <a:ext uri="{FF2B5EF4-FFF2-40B4-BE49-F238E27FC236}">
                                <a16:creationId xmlns:a16="http://schemas.microsoft.com/office/drawing/2014/main" id="{64FB0650-BE74-45DF-8289-F586340149FA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595525" y="5052936"/>
                            <a:ext cx="432769" cy="123614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1" name="Straight Arrow Connector 150">
                            <a:extLst>
                              <a:ext uri="{FF2B5EF4-FFF2-40B4-BE49-F238E27FC236}">
                                <a16:creationId xmlns:a16="http://schemas.microsoft.com/office/drawing/2014/main" id="{F8AAB1D4-3B64-405F-BB2F-9CC8FC2BAF6C}"/>
                              </a:ext>
                            </a:extLst>
                          </p:cNvPr>
                          <p:cNvCxnSpPr>
                            <a:cxnSpLocks/>
                            <a:stCxn id="99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58370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Straight Arrow Connector 151">
                            <a:extLst>
                              <a:ext uri="{FF2B5EF4-FFF2-40B4-BE49-F238E27FC236}">
                                <a16:creationId xmlns:a16="http://schemas.microsoft.com/office/drawing/2014/main" id="{2F6403BD-5EA3-4832-BDD1-07FE700604A6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1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531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3" name="Straight Arrow Connector 152">
                            <a:extLst>
                              <a:ext uri="{FF2B5EF4-FFF2-40B4-BE49-F238E27FC236}">
                                <a16:creationId xmlns:a16="http://schemas.microsoft.com/office/drawing/2014/main" id="{680EC066-B5ED-4614-ACFD-EE1000778065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874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4" name="Straight Arrow Connector 153">
                            <a:extLst>
                              <a:ext uri="{FF2B5EF4-FFF2-40B4-BE49-F238E27FC236}">
                                <a16:creationId xmlns:a16="http://schemas.microsoft.com/office/drawing/2014/main" id="{643D870B-98FF-43D3-B395-919F4EB39936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217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5" name="Straight Arrow Connector 154">
                            <a:extLst>
                              <a:ext uri="{FF2B5EF4-FFF2-40B4-BE49-F238E27FC236}">
                                <a16:creationId xmlns:a16="http://schemas.microsoft.com/office/drawing/2014/main" id="{2E65EE7C-CB27-44BC-9357-6C155540D3FE}"/>
                              </a:ext>
                            </a:extLst>
                          </p:cNvPr>
                          <p:cNvCxnSpPr>
                            <a:cxnSpLocks/>
                            <a:stCxn id="94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56093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Straight Arrow Connector 155">
                            <a:extLst>
                              <a:ext uri="{FF2B5EF4-FFF2-40B4-BE49-F238E27FC236}">
                                <a16:creationId xmlns:a16="http://schemas.microsoft.com/office/drawing/2014/main" id="{5582F4A7-76B1-448C-AE3B-F9A4D77B129F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663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7" name="Straight Arrow Connector 156">
                            <a:extLst>
                              <a:ext uri="{FF2B5EF4-FFF2-40B4-BE49-F238E27FC236}">
                                <a16:creationId xmlns:a16="http://schemas.microsoft.com/office/drawing/2014/main" id="{6078BBAA-980C-418A-8ED0-712B8C1993BF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2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524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8" name="Straight Arrow Connector 157">
                            <a:extLst>
                              <a:ext uri="{FF2B5EF4-FFF2-40B4-BE49-F238E27FC236}">
                                <a16:creationId xmlns:a16="http://schemas.microsoft.com/office/drawing/2014/main" id="{4082D78A-02FE-4A64-9EFE-5EDF6AB10C59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867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9" name="Straight Arrow Connector 158">
                            <a:extLst>
                              <a:ext uri="{FF2B5EF4-FFF2-40B4-BE49-F238E27FC236}">
                                <a16:creationId xmlns:a16="http://schemas.microsoft.com/office/drawing/2014/main" id="{9CB780B6-EEC5-4295-B379-781808C88B21}"/>
                              </a:ext>
                            </a:extLst>
                          </p:cNvPr>
                          <p:cNvCxnSpPr>
                            <a:cxnSpLocks/>
                            <a:stCxn id="95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1210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0" name="Straight Arrow Connector 159">
                            <a:extLst>
                              <a:ext uri="{FF2B5EF4-FFF2-40B4-BE49-F238E27FC236}">
                                <a16:creationId xmlns:a16="http://schemas.microsoft.com/office/drawing/2014/main" id="{31A481F7-3008-42EA-B946-ABA902CD2DF2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172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1" name="Straight Arrow Connector 160">
                            <a:extLst>
                              <a:ext uri="{FF2B5EF4-FFF2-40B4-BE49-F238E27FC236}">
                                <a16:creationId xmlns:a16="http://schemas.microsoft.com/office/drawing/2014/main" id="{FBCBAFAA-3F53-464F-A4D3-8A9F5405B4F5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3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514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Arrow Connector 161">
                            <a:extLst>
                              <a:ext uri="{FF2B5EF4-FFF2-40B4-BE49-F238E27FC236}">
                                <a16:creationId xmlns:a16="http://schemas.microsoft.com/office/drawing/2014/main" id="{EE7F9EBD-53A7-4F88-BD6E-7C78ACE96439}"/>
                              </a:ext>
                            </a:extLst>
                          </p:cNvPr>
                          <p:cNvCxnSpPr>
                            <a:cxnSpLocks/>
                            <a:stCxn id="96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85747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3" name="Straight Arrow Connector 162">
                            <a:extLst>
                              <a:ext uri="{FF2B5EF4-FFF2-40B4-BE49-F238E27FC236}">
                                <a16:creationId xmlns:a16="http://schemas.microsoft.com/office/drawing/2014/main" id="{7EB30747-B727-4D9C-8B9A-16258A3D6060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603057" y="5396109"/>
                            <a:ext cx="425236" cy="179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Straight Arrow Connector 163">
                            <a:extLst>
                              <a:ext uri="{FF2B5EF4-FFF2-40B4-BE49-F238E27FC236}">
                                <a16:creationId xmlns:a16="http://schemas.microsoft.com/office/drawing/2014/main" id="{4C6C8E05-AC13-4B37-B58E-EA35DF392E29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507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5" name="Straight Arrow Connector 164">
                            <a:extLst>
                              <a:ext uri="{FF2B5EF4-FFF2-40B4-BE49-F238E27FC236}">
                                <a16:creationId xmlns:a16="http://schemas.microsoft.com/office/drawing/2014/main" id="{5F6AB754-D51E-47E1-8AAC-0BAB82E65AC7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1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5222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Straight Arrow Connector 165">
                            <a:extLst>
                              <a:ext uri="{FF2B5EF4-FFF2-40B4-BE49-F238E27FC236}">
                                <a16:creationId xmlns:a16="http://schemas.microsoft.com/office/drawing/2014/main" id="{6F9F937B-036D-41C7-BFF7-4A7A80996EBD}"/>
                              </a:ext>
                            </a:extLst>
                          </p:cNvPr>
                          <p:cNvCxnSpPr>
                            <a:cxnSpLocks/>
                            <a:stCxn id="97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603057" y="4705378"/>
                            <a:ext cx="425237" cy="86977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7" name="Straight Arrow Connector 166">
                            <a:extLst>
                              <a:ext uri="{FF2B5EF4-FFF2-40B4-BE49-F238E27FC236}">
                                <a16:creationId xmlns:a16="http://schemas.microsoft.com/office/drawing/2014/main" id="{966B0490-F17E-4022-B080-7D0C9AF01B20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2" idx="2"/>
                          </p:cNvCxnSpPr>
                          <p:nvPr/>
                        </p:nvCxnSpPr>
                        <p:spPr>
                          <a:xfrm flipV="1">
                            <a:off x="7596478" y="5396109"/>
                            <a:ext cx="431815" cy="5340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8" name="Straight Arrow Connector 167">
                            <a:extLst>
                              <a:ext uri="{FF2B5EF4-FFF2-40B4-BE49-F238E27FC236}">
                                <a16:creationId xmlns:a16="http://schemas.microsoft.com/office/drawing/2014/main" id="{EF33B565-23A6-4DB0-B337-B3D2BB0141F6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3" idx="2"/>
                          </p:cNvCxnSpPr>
                          <p:nvPr/>
                        </p:nvCxnSpPr>
                        <p:spPr>
                          <a:xfrm flipV="1">
                            <a:off x="7596478" y="5739282"/>
                            <a:ext cx="431815" cy="1908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9" name="Straight Arrow Connector 168">
                            <a:extLst>
                              <a:ext uri="{FF2B5EF4-FFF2-40B4-BE49-F238E27FC236}">
                                <a16:creationId xmlns:a16="http://schemas.microsoft.com/office/drawing/2014/main" id="{DC78F1E1-AB53-4BD2-8CD7-C03DBCBB1C24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0" idx="2"/>
                          </p:cNvCxnSpPr>
                          <p:nvPr/>
                        </p:nvCxnSpPr>
                        <p:spPr>
                          <a:xfrm flipV="1">
                            <a:off x="7596478" y="4705378"/>
                            <a:ext cx="431816" cy="122476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Straight Arrow Connector 169">
                            <a:extLst>
                              <a:ext uri="{FF2B5EF4-FFF2-40B4-BE49-F238E27FC236}">
                                <a16:creationId xmlns:a16="http://schemas.microsoft.com/office/drawing/2014/main" id="{566E214B-0BC0-482B-ACE7-2C4C69D357BD}"/>
                              </a:ext>
                            </a:extLst>
                          </p:cNvPr>
                          <p:cNvCxnSpPr>
                            <a:cxnSpLocks/>
                            <a:stCxn id="98" idx="6"/>
                            <a:endCxn id="104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1" name="Straight Arrow Connector 170">
                            <a:extLst>
                              <a:ext uri="{FF2B5EF4-FFF2-40B4-BE49-F238E27FC236}">
                                <a16:creationId xmlns:a16="http://schemas.microsoft.com/office/drawing/2014/main" id="{099E0DFB-8B59-4BDA-9B7D-EBA610363D92}"/>
                              </a:ext>
                            </a:extLst>
                          </p:cNvPr>
                          <p:cNvCxnSpPr>
                            <a:cxnSpLocks/>
                            <a:stCxn id="82" idx="6"/>
                            <a:endCxn id="88" idx="2"/>
                          </p:cNvCxnSpPr>
                          <p:nvPr/>
                        </p:nvCxnSpPr>
                        <p:spPr>
                          <a:xfrm>
                            <a:off x="6197929" y="4627496"/>
                            <a:ext cx="428456" cy="24158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2" name="Straight Arrow Connector 171">
                            <a:extLst>
                              <a:ext uri="{FF2B5EF4-FFF2-40B4-BE49-F238E27FC236}">
                                <a16:creationId xmlns:a16="http://schemas.microsoft.com/office/drawing/2014/main" id="{96574437-D571-47E4-BCB1-68FF3A7E80F4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89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215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3" name="Straight Arrow Connector 172">
                            <a:extLst>
                              <a:ext uri="{FF2B5EF4-FFF2-40B4-BE49-F238E27FC236}">
                                <a16:creationId xmlns:a16="http://schemas.microsoft.com/office/drawing/2014/main" id="{B011816D-D0DC-4EC7-86F3-23ECB2787544}"/>
                              </a:ext>
                            </a:extLst>
                          </p:cNvPr>
                          <p:cNvCxnSpPr>
                            <a:cxnSpLocks/>
                            <a:stCxn id="83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55843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4" name="Straight Arrow Connector 173">
                            <a:extLst>
                              <a:ext uri="{FF2B5EF4-FFF2-40B4-BE49-F238E27FC236}">
                                <a16:creationId xmlns:a16="http://schemas.microsoft.com/office/drawing/2014/main" id="{6A1B09A8-47F4-4FB8-9F7E-77B608AD36C2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90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1889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5" name="Straight Arrow Connector 174">
                            <a:extLst>
                              <a:ext uri="{FF2B5EF4-FFF2-40B4-BE49-F238E27FC236}">
                                <a16:creationId xmlns:a16="http://schemas.microsoft.com/office/drawing/2014/main" id="{EC5E876E-AD19-4749-B5EC-340277F94767}"/>
                              </a:ext>
                            </a:extLst>
                          </p:cNvPr>
                          <p:cNvCxnSpPr>
                            <a:cxnSpLocks/>
                            <a:stCxn id="89" idx="6"/>
                            <a:endCxn id="95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340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6" name="Straight Arrow Connector 175">
                            <a:extLst>
                              <a:ext uri="{FF2B5EF4-FFF2-40B4-BE49-F238E27FC236}">
                                <a16:creationId xmlns:a16="http://schemas.microsoft.com/office/drawing/2014/main" id="{E3907912-0211-4717-B7E8-7FC46BD571FD}"/>
                              </a:ext>
                            </a:extLst>
                          </p:cNvPr>
                          <p:cNvCxnSpPr>
                            <a:cxnSpLocks/>
                            <a:stCxn id="84" idx="6"/>
                            <a:endCxn id="91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5321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7" name="Straight Arrow Connector 176">
                            <a:extLst>
                              <a:ext uri="{FF2B5EF4-FFF2-40B4-BE49-F238E27FC236}">
                                <a16:creationId xmlns:a16="http://schemas.microsoft.com/office/drawing/2014/main" id="{7ED5C1FE-8BE3-4381-9713-A548BAC986F3}"/>
                              </a:ext>
                            </a:extLst>
                          </p:cNvPr>
                          <p:cNvCxnSpPr>
                            <a:cxnSpLocks/>
                            <a:stCxn id="88" idx="6"/>
                            <a:endCxn id="97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7060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8" name="Straight Arrow Connector 177">
                            <a:extLst>
                              <a:ext uri="{FF2B5EF4-FFF2-40B4-BE49-F238E27FC236}">
                                <a16:creationId xmlns:a16="http://schemas.microsoft.com/office/drawing/2014/main" id="{45053C16-F19B-425B-B6A4-2FC816ACB3C8}"/>
                              </a:ext>
                            </a:extLst>
                          </p:cNvPr>
                          <p:cNvCxnSpPr>
                            <a:cxnSpLocks/>
                            <a:stCxn id="91" idx="6"/>
                            <a:endCxn id="94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137707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9" name="Straight Arrow Connector 178">
                            <a:extLst>
                              <a:ext uri="{FF2B5EF4-FFF2-40B4-BE49-F238E27FC236}">
                                <a16:creationId xmlns:a16="http://schemas.microsoft.com/office/drawing/2014/main" id="{2B1F7238-8777-4F29-AEC6-57945D3660F9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90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55002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0" name="Straight Arrow Connector 179">
                            <a:extLst>
                              <a:ext uri="{FF2B5EF4-FFF2-40B4-BE49-F238E27FC236}">
                                <a16:creationId xmlns:a16="http://schemas.microsoft.com/office/drawing/2014/main" id="{3D82FF3A-F0E0-43A3-92B1-7CDF11D4BBC7}"/>
                              </a:ext>
                            </a:extLst>
                          </p:cNvPr>
                          <p:cNvCxnSpPr>
                            <a:cxnSpLocks/>
                            <a:stCxn id="86" idx="6"/>
                            <a:endCxn id="87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58392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81" name="TextBox 180">
                            <a:extLst>
                              <a:ext uri="{FF2B5EF4-FFF2-40B4-BE49-F238E27FC236}">
                                <a16:creationId xmlns:a16="http://schemas.microsoft.com/office/drawing/2014/main" id="{0F80551F-2E97-4BA9-A301-E27B032A05A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92536" y="4382073"/>
                            <a:ext cx="507896" cy="2031325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solidFill>
                              <a:schemeClr val="accent4"/>
                            </a:solidFill>
                          </a:ln>
                        </p:spPr>
                        <p:txBody>
                          <a:bodyPr vert="wordArtVert" wrap="square" rtlCol="0">
                            <a:spAutoFit/>
                            <a:scene3d>
                              <a:camera prst="orthographicFront">
                                <a:rot lat="0" lon="0" rev="0"/>
                              </a:camera>
                              <a:lightRig rig="threePt" dir="t"/>
                            </a:scene3d>
                          </a:bodyPr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FCAF17"/>
                                </a:solidFill>
                                <a:latin typeface="Roboto Condensed" panose="02000000000000000000" pitchFamily="2" charset="0"/>
                                <a:ea typeface="Roboto Condensed" panose="02000000000000000000" pitchFamily="2" charset="0"/>
                                <a:cs typeface="Open Sans" panose="020B0606030504020204" pitchFamily="34" charset="0"/>
                              </a:rPr>
                              <a:t>Input</a:t>
                            </a:r>
                          </a:p>
                        </p:txBody>
                      </p:sp>
                      <p:cxnSp>
                        <p:nvCxnSpPr>
                          <p:cNvPr id="182" name="Straight Arrow Connector 181">
                            <a:extLst>
                              <a:ext uri="{FF2B5EF4-FFF2-40B4-BE49-F238E27FC236}">
                                <a16:creationId xmlns:a16="http://schemas.microsoft.com/office/drawing/2014/main" id="{A07BB07A-84AB-458D-8423-985F87712178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0" idx="2"/>
                          </p:cNvCxnSpPr>
                          <p:nvPr/>
                        </p:nvCxnSpPr>
                        <p:spPr>
                          <a:xfrm flipV="1">
                            <a:off x="5500432" y="4258009"/>
                            <a:ext cx="414626" cy="11397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Arrow Connector 182">
                            <a:extLst>
                              <a:ext uri="{FF2B5EF4-FFF2-40B4-BE49-F238E27FC236}">
                                <a16:creationId xmlns:a16="http://schemas.microsoft.com/office/drawing/2014/main" id="{16A9030B-DFBF-4CA9-BA9F-23C996BF01B8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2" idx="2"/>
                          </p:cNvCxnSpPr>
                          <p:nvPr/>
                        </p:nvCxnSpPr>
                        <p:spPr>
                          <a:xfrm flipV="1">
                            <a:off x="5500432" y="4627496"/>
                            <a:ext cx="414626" cy="770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4" name="Straight Arrow Connector 183">
                            <a:extLst>
                              <a:ext uri="{FF2B5EF4-FFF2-40B4-BE49-F238E27FC236}">
                                <a16:creationId xmlns:a16="http://schemas.microsoft.com/office/drawing/2014/main" id="{9D450600-7602-4C8D-B6FF-78D0A15D756E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3" idx="2"/>
                          </p:cNvCxnSpPr>
                          <p:nvPr/>
                        </p:nvCxnSpPr>
                        <p:spPr>
                          <a:xfrm flipV="1">
                            <a:off x="5500432" y="4996983"/>
                            <a:ext cx="414626" cy="40075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5" name="Straight Arrow Connector 184">
                            <a:extLst>
                              <a:ext uri="{FF2B5EF4-FFF2-40B4-BE49-F238E27FC236}">
                                <a16:creationId xmlns:a16="http://schemas.microsoft.com/office/drawing/2014/main" id="{AF467330-CAB9-43A8-92CB-BE6D1655829F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4" idx="2"/>
                          </p:cNvCxnSpPr>
                          <p:nvPr/>
                        </p:nvCxnSpPr>
                        <p:spPr>
                          <a:xfrm flipV="1">
                            <a:off x="5500432" y="5366470"/>
                            <a:ext cx="414626" cy="31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6" name="Straight Arrow Connector 185">
                            <a:extLst>
                              <a:ext uri="{FF2B5EF4-FFF2-40B4-BE49-F238E27FC236}">
                                <a16:creationId xmlns:a16="http://schemas.microsoft.com/office/drawing/2014/main" id="{1726CCF3-5174-4B73-86FD-BD22389622BE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5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338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Arrow Connector 186">
                            <a:extLst>
                              <a:ext uri="{FF2B5EF4-FFF2-40B4-BE49-F238E27FC236}">
                                <a16:creationId xmlns:a16="http://schemas.microsoft.com/office/drawing/2014/main" id="{077F4A09-EFF1-4C89-B404-95204D1BD19D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86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707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8" name="Straight Arrow Connector 187">
                            <a:extLst>
                              <a:ext uri="{FF2B5EF4-FFF2-40B4-BE49-F238E27FC236}">
                                <a16:creationId xmlns:a16="http://schemas.microsoft.com/office/drawing/2014/main" id="{455362EB-0C9A-4025-B1B1-2B26C213D643}"/>
                              </a:ext>
                            </a:extLst>
                          </p:cNvPr>
                          <p:cNvCxnSpPr>
                            <a:cxnSpLocks/>
                            <a:stCxn id="181" idx="3"/>
                            <a:endCxn id="93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10741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24DBA7FA-6523-4524-899B-65BC5AEE35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41767" y="3534134"/>
                        <a:ext cx="507896" cy="2295521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4"/>
                        </a:solidFill>
                      </a:ln>
                    </p:spPr>
                    <p:txBody>
                      <a:bodyPr vert="wordArtVert" wrap="square" rtlCol="0">
                        <a:spAutoFit/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CAF17"/>
                            </a:solidFill>
                            <a:latin typeface="Roboto Condensed" panose="02000000000000000000" pitchFamily="2" charset="0"/>
                            <a:ea typeface="Roboto Condensed" panose="02000000000000000000" pitchFamily="2" charset="0"/>
                            <a:cs typeface="Open Sans" panose="020B0606030504020204" pitchFamily="34" charset="0"/>
                          </a:rPr>
                          <a:t>Output</a:t>
                        </a:r>
                      </a:p>
                    </p:txBody>
                  </p:sp>
                </p:grpSp>
              </p:grpSp>
            </p:grp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451AE634-B2F7-47DB-910C-63F5FA03ED77}"/>
                    </a:ext>
                  </a:extLst>
                </p:cNvPr>
                <p:cNvSpPr/>
                <p:nvPr/>
              </p:nvSpPr>
              <p:spPr>
                <a:xfrm>
                  <a:off x="5781155" y="1312944"/>
                  <a:ext cx="778724" cy="491188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128D</a:t>
                  </a:r>
                </a:p>
              </p:txBody>
            </p:sp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97284B77-55BA-4A81-BC19-983E75D5D07A}"/>
                    </a:ext>
                  </a:extLst>
                </p:cNvPr>
                <p:cNvCxnSpPr>
                  <a:cxnSpLocks/>
                  <a:stCxn id="79" idx="3"/>
                  <a:endCxn id="511" idx="1"/>
                </p:cNvCxnSpPr>
                <p:nvPr/>
              </p:nvCxnSpPr>
              <p:spPr>
                <a:xfrm flipV="1">
                  <a:off x="4935840" y="1558538"/>
                  <a:ext cx="845315" cy="4135"/>
                </a:xfrm>
                <a:prstGeom prst="straightConnector1">
                  <a:avLst/>
                </a:prstGeom>
                <a:ln w="38100">
                  <a:solidFill>
                    <a:srgbClr val="FCAF1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920999-3785-4C73-BE7D-DA45A3552F6C}"/>
                  </a:ext>
                </a:extLst>
              </p:cNvPr>
              <p:cNvGrpSpPr/>
              <p:nvPr/>
            </p:nvGrpSpPr>
            <p:grpSpPr>
              <a:xfrm>
                <a:off x="420358" y="3202302"/>
                <a:ext cx="6139520" cy="3067860"/>
                <a:chOff x="420358" y="3202302"/>
                <a:chExt cx="6139520" cy="3067860"/>
              </a:xfrm>
            </p:grpSpPr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A56D4699-4D21-43AA-88B0-A5D7318D1ECC}"/>
                    </a:ext>
                  </a:extLst>
                </p:cNvPr>
                <p:cNvGrpSpPr/>
                <p:nvPr/>
              </p:nvGrpSpPr>
              <p:grpSpPr>
                <a:xfrm>
                  <a:off x="420358" y="3202302"/>
                  <a:ext cx="4913642" cy="3067860"/>
                  <a:chOff x="4111514" y="2927569"/>
                  <a:chExt cx="4913642" cy="3067860"/>
                </a:xfrm>
              </p:grpSpPr>
              <p:cxnSp>
                <p:nvCxnSpPr>
                  <p:cNvPr id="386" name="Straight Arrow Connector 385">
                    <a:extLst>
                      <a:ext uri="{FF2B5EF4-FFF2-40B4-BE49-F238E27FC236}">
                        <a16:creationId xmlns:a16="http://schemas.microsoft.com/office/drawing/2014/main" id="{EADCA595-EBB4-4BDB-9A66-D6E0C6566719}"/>
                      </a:ext>
                    </a:extLst>
                  </p:cNvPr>
                  <p:cNvCxnSpPr>
                    <a:cxnSpLocks/>
                    <a:stCxn id="417" idx="6"/>
                    <a:endCxn id="396" idx="1"/>
                  </p:cNvCxnSpPr>
                  <p:nvPr/>
                </p:nvCxnSpPr>
                <p:spPr>
                  <a:xfrm>
                    <a:off x="7671946" y="3577870"/>
                    <a:ext cx="447154" cy="76674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Arrow Connector 386">
                    <a:extLst>
                      <a:ext uri="{FF2B5EF4-FFF2-40B4-BE49-F238E27FC236}">
                        <a16:creationId xmlns:a16="http://schemas.microsoft.com/office/drawing/2014/main" id="{74CF9F48-49DA-4E5F-B8B1-2EBB5F3E6123}"/>
                      </a:ext>
                    </a:extLst>
                  </p:cNvPr>
                  <p:cNvCxnSpPr>
                    <a:cxnSpLocks/>
                    <a:stCxn id="418" idx="6"/>
                    <a:endCxn id="396" idx="1"/>
                  </p:cNvCxnSpPr>
                  <p:nvPr/>
                </p:nvCxnSpPr>
                <p:spPr>
                  <a:xfrm>
                    <a:off x="7671946" y="3925428"/>
                    <a:ext cx="447154" cy="4191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Straight Arrow Connector 387">
                    <a:extLst>
                      <a:ext uri="{FF2B5EF4-FFF2-40B4-BE49-F238E27FC236}">
                        <a16:creationId xmlns:a16="http://schemas.microsoft.com/office/drawing/2014/main" id="{9706F2A7-F295-40A0-AD83-3BD5A2311664}"/>
                      </a:ext>
                    </a:extLst>
                  </p:cNvPr>
                  <p:cNvCxnSpPr>
                    <a:cxnSpLocks/>
                    <a:stCxn id="419" idx="6"/>
                    <a:endCxn id="396" idx="1"/>
                  </p:cNvCxnSpPr>
                  <p:nvPr/>
                </p:nvCxnSpPr>
                <p:spPr>
                  <a:xfrm>
                    <a:off x="7671945" y="4268601"/>
                    <a:ext cx="447155" cy="7601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Arrow Connector 388">
                    <a:extLst>
                      <a:ext uri="{FF2B5EF4-FFF2-40B4-BE49-F238E27FC236}">
                        <a16:creationId xmlns:a16="http://schemas.microsoft.com/office/drawing/2014/main" id="{B90CDAAE-1A88-43AE-8E32-68582D515B3E}"/>
                      </a:ext>
                    </a:extLst>
                  </p:cNvPr>
                  <p:cNvCxnSpPr>
                    <a:cxnSpLocks/>
                    <a:stCxn id="420" idx="6"/>
                    <a:endCxn id="396" idx="1"/>
                  </p:cNvCxnSpPr>
                  <p:nvPr/>
                </p:nvCxnSpPr>
                <p:spPr>
                  <a:xfrm flipV="1">
                    <a:off x="7671945" y="4344612"/>
                    <a:ext cx="447155" cy="26716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Straight Arrow Connector 389">
                    <a:extLst>
                      <a:ext uri="{FF2B5EF4-FFF2-40B4-BE49-F238E27FC236}">
                        <a16:creationId xmlns:a16="http://schemas.microsoft.com/office/drawing/2014/main" id="{1B2B0F6D-7287-4C01-803A-F350AF040F58}"/>
                      </a:ext>
                    </a:extLst>
                  </p:cNvPr>
                  <p:cNvCxnSpPr>
                    <a:cxnSpLocks/>
                    <a:stCxn id="421" idx="6"/>
                    <a:endCxn id="396" idx="1"/>
                  </p:cNvCxnSpPr>
                  <p:nvPr/>
                </p:nvCxnSpPr>
                <p:spPr>
                  <a:xfrm flipV="1">
                    <a:off x="7671945" y="4344612"/>
                    <a:ext cx="447155" cy="61033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B96ADAE3-04A9-4D49-A866-62E5173BEB1B}"/>
                      </a:ext>
                    </a:extLst>
                  </p:cNvPr>
                  <p:cNvSpPr/>
                  <p:nvPr/>
                </p:nvSpPr>
                <p:spPr>
                  <a:xfrm>
                    <a:off x="4111515" y="2927569"/>
                    <a:ext cx="4913641" cy="3067860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1BBEE9C9-3E04-4205-AEB9-3078CE7B66CC}"/>
                      </a:ext>
                    </a:extLst>
                  </p:cNvPr>
                  <p:cNvGrpSpPr/>
                  <p:nvPr/>
                </p:nvGrpSpPr>
                <p:grpSpPr>
                  <a:xfrm>
                    <a:off x="4111514" y="2982486"/>
                    <a:ext cx="4515482" cy="2982665"/>
                    <a:chOff x="4134181" y="3319769"/>
                    <a:chExt cx="4515482" cy="2982665"/>
                  </a:xfrm>
                </p:grpSpPr>
                <p:sp>
                  <p:nvSpPr>
                    <p:cNvPr id="393" name="TextBox 392">
                      <a:extLst>
                        <a:ext uri="{FF2B5EF4-FFF2-40B4-BE49-F238E27FC236}">
                          <a16:creationId xmlns:a16="http://schemas.microsoft.com/office/drawing/2014/main" id="{8C115BF1-8F3B-4D60-A27B-1BF8B2EA1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4181" y="5902324"/>
                      <a:ext cx="225414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dirty="0">
                          <a:solidFill>
                            <a:schemeClr val="accent4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Open Sans" panose="020B0606030504020204" pitchFamily="34" charset="0"/>
                        </a:rPr>
                        <a:t>FaceNet-based CNN</a:t>
                      </a:r>
                    </a:p>
                  </p:txBody>
                </p:sp>
                <p:grpSp>
                  <p:nvGrpSpPr>
                    <p:cNvPr id="394" name="Group 393">
                      <a:extLst>
                        <a:ext uri="{FF2B5EF4-FFF2-40B4-BE49-F238E27FC236}">
                          <a16:creationId xmlns:a16="http://schemas.microsoft.com/office/drawing/2014/main" id="{91886DE2-F8B4-4EAC-9BE6-FC1A30A0C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5984" y="3319769"/>
                      <a:ext cx="4273679" cy="2509886"/>
                      <a:chOff x="4375984" y="3319769"/>
                      <a:chExt cx="4273679" cy="2509886"/>
                    </a:xfrm>
                  </p:grpSpPr>
                  <p:grpSp>
                    <p:nvGrpSpPr>
                      <p:cNvPr id="395" name="Group 394">
                        <a:extLst>
                          <a:ext uri="{FF2B5EF4-FFF2-40B4-BE49-F238E27FC236}">
                            <a16:creationId xmlns:a16="http://schemas.microsoft.com/office/drawing/2014/main" id="{5C760CD3-CE0C-4D78-9E09-CC826618B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75984" y="3319769"/>
                        <a:ext cx="3318629" cy="2509886"/>
                        <a:chOff x="4992536" y="4109994"/>
                        <a:chExt cx="3318629" cy="2509886"/>
                      </a:xfrm>
                    </p:grpSpPr>
                    <p:sp>
                      <p:nvSpPr>
                        <p:cNvPr id="397" name="Oval 396">
                          <a:extLst>
                            <a:ext uri="{FF2B5EF4-FFF2-40B4-BE49-F238E27FC236}">
                              <a16:creationId xmlns:a16="http://schemas.microsoft.com/office/drawing/2014/main" id="{3997A5D9-99C1-41C9-BAAF-ADA663245B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058" y="4109994"/>
                          <a:ext cx="282871" cy="29602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98" name="Group 397">
                          <a:extLst>
                            <a:ext uri="{FF2B5EF4-FFF2-40B4-BE49-F238E27FC236}">
                              <a16:creationId xmlns:a16="http://schemas.microsoft.com/office/drawing/2014/main" id="{C1D417C1-5D89-4B3D-AD6A-EABDDB30552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2536" y="4258009"/>
                          <a:ext cx="3318629" cy="2361871"/>
                          <a:chOff x="4992536" y="4258009"/>
                          <a:chExt cx="3318629" cy="2361871"/>
                        </a:xfrm>
                      </p:grpSpPr>
                      <p:sp>
                        <p:nvSpPr>
                          <p:cNvPr id="399" name="Oval 398">
                            <a:extLst>
                              <a:ext uri="{FF2B5EF4-FFF2-40B4-BE49-F238E27FC236}">
                                <a16:creationId xmlns:a16="http://schemas.microsoft.com/office/drawing/2014/main" id="{BF9A938D-9487-4BAA-8859-804583AC2B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47948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0" name="Oval 399">
                            <a:extLst>
                              <a:ext uri="{FF2B5EF4-FFF2-40B4-BE49-F238E27FC236}">
                                <a16:creationId xmlns:a16="http://schemas.microsoft.com/office/drawing/2014/main" id="{9F29A9D0-F582-4BF2-9DF5-96433D03F8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4848968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1" name="Oval 400">
                            <a:extLst>
                              <a:ext uri="{FF2B5EF4-FFF2-40B4-BE49-F238E27FC236}">
                                <a16:creationId xmlns:a16="http://schemas.microsoft.com/office/drawing/2014/main" id="{E9166516-235C-4F59-A011-DD91071CE8E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218455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2" name="Oval 401">
                            <a:extLst>
                              <a:ext uri="{FF2B5EF4-FFF2-40B4-BE49-F238E27FC236}">
                                <a16:creationId xmlns:a16="http://schemas.microsoft.com/office/drawing/2014/main" id="{2EEA4A48-89D8-41BE-A62A-53E80D9D4F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58794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3" name="Oval 402">
                            <a:extLst>
                              <a:ext uri="{FF2B5EF4-FFF2-40B4-BE49-F238E27FC236}">
                                <a16:creationId xmlns:a16="http://schemas.microsoft.com/office/drawing/2014/main" id="{ACC6DD9E-C4E1-4589-97D7-550120BAE18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595742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4" name="Oval 403">
                            <a:extLst>
                              <a:ext uri="{FF2B5EF4-FFF2-40B4-BE49-F238E27FC236}">
                                <a16:creationId xmlns:a16="http://schemas.microsoft.com/office/drawing/2014/main" id="{5AD4FF78-1864-4078-9BC9-E015AFCBFB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5" name="Oval 404">
                            <a:extLst>
                              <a:ext uri="{FF2B5EF4-FFF2-40B4-BE49-F238E27FC236}">
                                <a16:creationId xmlns:a16="http://schemas.microsoft.com/office/drawing/2014/main" id="{8666EE4F-5246-4B8F-B04D-A2C26D1DA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472106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6" name="Oval 405">
                            <a:extLst>
                              <a:ext uri="{FF2B5EF4-FFF2-40B4-BE49-F238E27FC236}">
                                <a16:creationId xmlns:a16="http://schemas.microsoft.com/office/drawing/2014/main" id="{4848794A-E05F-47C4-AC2D-245D59AF19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06423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7" name="Oval 406">
                            <a:extLst>
                              <a:ext uri="{FF2B5EF4-FFF2-40B4-BE49-F238E27FC236}">
                                <a16:creationId xmlns:a16="http://schemas.microsoft.com/office/drawing/2014/main" id="{AD031509-BFC7-4E40-8D30-A91A6C3C0D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40740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8" name="Oval 407">
                            <a:extLst>
                              <a:ext uri="{FF2B5EF4-FFF2-40B4-BE49-F238E27FC236}">
                                <a16:creationId xmlns:a16="http://schemas.microsoft.com/office/drawing/2014/main" id="{27A75BC1-DD7A-4FE0-8886-EF421454F7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575058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9" name="Oval 408">
                            <a:extLst>
                              <a:ext uri="{FF2B5EF4-FFF2-40B4-BE49-F238E27FC236}">
                                <a16:creationId xmlns:a16="http://schemas.microsoft.com/office/drawing/2014/main" id="{A000B1EA-B6F4-4532-8D5C-6AD3C37EF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6385" y="609265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rgbClr val="00B0F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0" name="Oval 409">
                            <a:extLst>
                              <a:ext uri="{FF2B5EF4-FFF2-40B4-BE49-F238E27FC236}">
                                <a16:creationId xmlns:a16="http://schemas.microsoft.com/office/drawing/2014/main" id="{2EF32B78-A822-4068-825F-E18E320AE8E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15058" y="632385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1" name="Oval 410">
                            <a:extLst>
                              <a:ext uri="{FF2B5EF4-FFF2-40B4-BE49-F238E27FC236}">
                                <a16:creationId xmlns:a16="http://schemas.microsoft.com/office/drawing/2014/main" id="{74732326-501C-4563-80CE-708615B7ED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5" y="437350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2" name="Oval 411">
                            <a:extLst>
                              <a:ext uri="{FF2B5EF4-FFF2-40B4-BE49-F238E27FC236}">
                                <a16:creationId xmlns:a16="http://schemas.microsoft.com/office/drawing/2014/main" id="{D34B831F-3804-48C3-B58A-BD233D114F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472367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3" name="Oval 412">
                            <a:extLst>
                              <a:ext uri="{FF2B5EF4-FFF2-40B4-BE49-F238E27FC236}">
                                <a16:creationId xmlns:a16="http://schemas.microsoft.com/office/drawing/2014/main" id="{B4431EFC-4EB7-4590-B038-FB11978E45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076966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4" name="Oval 413">
                            <a:extLst>
                              <a:ext uri="{FF2B5EF4-FFF2-40B4-BE49-F238E27FC236}">
                                <a16:creationId xmlns:a16="http://schemas.microsoft.com/office/drawing/2014/main" id="{15078788-639C-4B03-AB30-30293DC7CE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20186" y="5427139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5" name="Oval 414">
                            <a:extLst>
                              <a:ext uri="{FF2B5EF4-FFF2-40B4-BE49-F238E27FC236}">
                                <a16:creationId xmlns:a16="http://schemas.microsoft.com/office/drawing/2014/main" id="{BC587A4C-065A-485D-AF32-E51316AFE9D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3607" y="5782132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6" name="Oval 415">
                            <a:extLst>
                              <a:ext uri="{FF2B5EF4-FFF2-40B4-BE49-F238E27FC236}">
                                <a16:creationId xmlns:a16="http://schemas.microsoft.com/office/drawing/2014/main" id="{94EC81EC-6D66-42F0-8F5A-5052916304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2654" y="61410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7" name="Oval 416">
                            <a:extLst>
                              <a:ext uri="{FF2B5EF4-FFF2-40B4-BE49-F238E27FC236}">
                                <a16:creationId xmlns:a16="http://schemas.microsoft.com/office/drawing/2014/main" id="{B6614153-D5EE-4319-8365-DAEB049F4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557363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8" name="Oval 417">
                            <a:extLst>
                              <a:ext uri="{FF2B5EF4-FFF2-40B4-BE49-F238E27FC236}">
                                <a16:creationId xmlns:a16="http://schemas.microsoft.com/office/drawing/2014/main" id="{3BE424A2-DBE6-477C-A8B4-9145B44E0B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4" y="4904921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9" name="Oval 418">
                            <a:extLst>
                              <a:ext uri="{FF2B5EF4-FFF2-40B4-BE49-F238E27FC236}">
                                <a16:creationId xmlns:a16="http://schemas.microsoft.com/office/drawing/2014/main" id="{60CB92B2-E40E-4097-8390-7B5A6A7E50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248094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0" name="Oval 419">
                            <a:extLst>
                              <a:ext uri="{FF2B5EF4-FFF2-40B4-BE49-F238E27FC236}">
                                <a16:creationId xmlns:a16="http://schemas.microsoft.com/office/drawing/2014/main" id="{375F1DC2-E329-48C1-8940-3554097672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591267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1" name="Oval 420">
                            <a:extLst>
                              <a:ext uri="{FF2B5EF4-FFF2-40B4-BE49-F238E27FC236}">
                                <a16:creationId xmlns:a16="http://schemas.microsoft.com/office/drawing/2014/main" id="{57BAFAA8-530C-44D6-80CF-1A0DF4F2115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28293" y="5934440"/>
                            <a:ext cx="282871" cy="29602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22" name="Straight Arrow Connector 421">
                            <a:extLst>
                              <a:ext uri="{FF2B5EF4-FFF2-40B4-BE49-F238E27FC236}">
                                <a16:creationId xmlns:a16="http://schemas.microsoft.com/office/drawing/2014/main" id="{EB11687D-88E9-4E98-9C15-B169D91946C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4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26350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3" name="Straight Arrow Connector 422">
                            <a:extLst>
                              <a:ext uri="{FF2B5EF4-FFF2-40B4-BE49-F238E27FC236}">
                                <a16:creationId xmlns:a16="http://schemas.microsoft.com/office/drawing/2014/main" id="{F05538CC-FF7B-4731-86C6-1F0863A6CB56}"/>
                              </a:ext>
                            </a:extLst>
                          </p:cNvPr>
                          <p:cNvCxnSpPr>
                            <a:cxnSpLocks/>
                            <a:stCxn id="399" idx="6"/>
                            <a:endCxn id="404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059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4" name="Straight Arrow Connector 423">
                            <a:extLst>
                              <a:ext uri="{FF2B5EF4-FFF2-40B4-BE49-F238E27FC236}">
                                <a16:creationId xmlns:a16="http://schemas.microsoft.com/office/drawing/2014/main" id="{17FF9B99-1FB2-49FD-A32B-FED10F790C2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5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61106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5" name="Straight Arrow Connector 424">
                            <a:extLst>
                              <a:ext uri="{FF2B5EF4-FFF2-40B4-BE49-F238E27FC236}">
                                <a16:creationId xmlns:a16="http://schemas.microsoft.com/office/drawing/2014/main" id="{E970B3EA-8189-45C5-9DB3-41164A41A4EC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6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954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6" name="Straight Arrow Connector 425">
                            <a:extLst>
                              <a:ext uri="{FF2B5EF4-FFF2-40B4-BE49-F238E27FC236}">
                                <a16:creationId xmlns:a16="http://schemas.microsoft.com/office/drawing/2014/main" id="{9B013671-6A34-4E40-8CEC-5230386F0E02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2974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7" name="Straight Arrow Connector 426">
                            <a:extLst>
                              <a:ext uri="{FF2B5EF4-FFF2-40B4-BE49-F238E27FC236}">
                                <a16:creationId xmlns:a16="http://schemas.microsoft.com/office/drawing/2014/main" id="{9131B191-43FF-4058-9D21-D672B42BD403}"/>
                              </a:ext>
                            </a:extLst>
                          </p:cNvPr>
                          <p:cNvCxnSpPr>
                            <a:cxnSpLocks/>
                            <a:stCxn id="397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4258009"/>
                            <a:ext cx="428456" cy="164058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8" name="Straight Arrow Connector 427">
                            <a:extLst>
                              <a:ext uri="{FF2B5EF4-FFF2-40B4-BE49-F238E27FC236}">
                                <a16:creationId xmlns:a16="http://schemas.microsoft.com/office/drawing/2014/main" id="{24CC1B63-6931-4CF3-AA40-7E86FF1F72E6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5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12790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9" name="Straight Arrow Connector 428">
                            <a:extLst>
                              <a:ext uri="{FF2B5EF4-FFF2-40B4-BE49-F238E27FC236}">
                                <a16:creationId xmlns:a16="http://schemas.microsoft.com/office/drawing/2014/main" id="{AD60B25F-5677-47D7-B1F3-D1277A716ED4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5" idx="2"/>
                          </p:cNvCxnSpPr>
                          <p:nvPr/>
                        </p:nvCxnSpPr>
                        <p:spPr>
                          <a:xfrm flipV="1">
                            <a:off x="6197929" y="4869076"/>
                            <a:ext cx="428456" cy="49739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0" name="Straight Arrow Connector 429">
                            <a:extLst>
                              <a:ext uri="{FF2B5EF4-FFF2-40B4-BE49-F238E27FC236}">
                                <a16:creationId xmlns:a16="http://schemas.microsoft.com/office/drawing/2014/main" id="{28BE2A66-08B7-4C94-AF23-C52ACAC87217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7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18053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1" name="Straight Arrow Connector 430">
                            <a:extLst>
                              <a:ext uri="{FF2B5EF4-FFF2-40B4-BE49-F238E27FC236}">
                                <a16:creationId xmlns:a16="http://schemas.microsoft.com/office/drawing/2014/main" id="{F8C9F852-CE16-4D0F-BB71-89868A5B4983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5735957"/>
                            <a:ext cx="428456" cy="1626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2" name="Straight Arrow Connector 431">
                            <a:extLst>
                              <a:ext uri="{FF2B5EF4-FFF2-40B4-BE49-F238E27FC236}">
                                <a16:creationId xmlns:a16="http://schemas.microsoft.com/office/drawing/2014/main" id="{2B6F17AC-57C1-4B8E-AF91-BF731B73B44E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54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3" name="Straight Arrow Connector 432">
                            <a:extLst>
                              <a:ext uri="{FF2B5EF4-FFF2-40B4-BE49-F238E27FC236}">
                                <a16:creationId xmlns:a16="http://schemas.microsoft.com/office/drawing/2014/main" id="{69F0891F-B5A9-4062-8A2E-F06640D22349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8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20684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4" name="Straight Arrow Connector 433">
                            <a:extLst>
                              <a:ext uri="{FF2B5EF4-FFF2-40B4-BE49-F238E27FC236}">
                                <a16:creationId xmlns:a16="http://schemas.microsoft.com/office/drawing/2014/main" id="{9DB1ED30-017D-4E42-AB65-D864E3C44409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9" idx="2"/>
                          </p:cNvCxnSpPr>
                          <p:nvPr/>
                        </p:nvCxnSpPr>
                        <p:spPr>
                          <a:xfrm>
                            <a:off x="6197929" y="6105444"/>
                            <a:ext cx="428456" cy="1352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5" name="Straight Arrow Connector 434">
                            <a:extLst>
                              <a:ext uri="{FF2B5EF4-FFF2-40B4-BE49-F238E27FC236}">
                                <a16:creationId xmlns:a16="http://schemas.microsoft.com/office/drawing/2014/main" id="{13232989-2CE6-4C23-9D1A-D188E28E88A8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125961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6" name="Straight Arrow Connector 435">
                            <a:extLst>
                              <a:ext uri="{FF2B5EF4-FFF2-40B4-BE49-F238E27FC236}">
                                <a16:creationId xmlns:a16="http://schemas.microsoft.com/office/drawing/2014/main" id="{0E3B2E5C-0CBE-4AE6-96D7-56DD70CA98B7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9" idx="2"/>
                          </p:cNvCxnSpPr>
                          <p:nvPr/>
                        </p:nvCxnSpPr>
                        <p:spPr>
                          <a:xfrm flipV="1">
                            <a:off x="6197929" y="6240674"/>
                            <a:ext cx="428456" cy="23119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7" name="Straight Arrow Connector 436">
                            <a:extLst>
                              <a:ext uri="{FF2B5EF4-FFF2-40B4-BE49-F238E27FC236}">
                                <a16:creationId xmlns:a16="http://schemas.microsoft.com/office/drawing/2014/main" id="{41C92B37-83E0-4197-A940-99BB880C95ED}"/>
                              </a:ext>
                            </a:extLst>
                          </p:cNvPr>
                          <p:cNvCxnSpPr>
                            <a:cxnSpLocks/>
                            <a:stCxn id="410" idx="6"/>
                            <a:endCxn id="408" idx="2"/>
                          </p:cNvCxnSpPr>
                          <p:nvPr/>
                        </p:nvCxnSpPr>
                        <p:spPr>
                          <a:xfrm flipV="1">
                            <a:off x="6197929" y="5898595"/>
                            <a:ext cx="428456" cy="57327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8" name="Straight Arrow Connector 437">
                            <a:extLst>
                              <a:ext uri="{FF2B5EF4-FFF2-40B4-BE49-F238E27FC236}">
                                <a16:creationId xmlns:a16="http://schemas.microsoft.com/office/drawing/2014/main" id="{0A5C8601-25B8-4902-ABC9-F86B91317E1A}"/>
                              </a:ext>
                            </a:extLst>
                          </p:cNvPr>
                          <p:cNvCxnSpPr>
                            <a:cxnSpLocks/>
                            <a:stCxn id="402" idx="6"/>
                            <a:endCxn id="406" idx="2"/>
                          </p:cNvCxnSpPr>
                          <p:nvPr/>
                        </p:nvCxnSpPr>
                        <p:spPr>
                          <a:xfrm flipV="1">
                            <a:off x="6197929" y="5212249"/>
                            <a:ext cx="428456" cy="523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9" name="Straight Arrow Connector 438">
                            <a:extLst>
                              <a:ext uri="{FF2B5EF4-FFF2-40B4-BE49-F238E27FC236}">
                                <a16:creationId xmlns:a16="http://schemas.microsoft.com/office/drawing/2014/main" id="{E18B30A2-581B-4544-8152-A29D2E1F5A7C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1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9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0" name="Straight Arrow Connector 439">
                            <a:extLst>
                              <a:ext uri="{FF2B5EF4-FFF2-40B4-BE49-F238E27FC236}">
                                <a16:creationId xmlns:a16="http://schemas.microsoft.com/office/drawing/2014/main" id="{2763C47C-089F-4511-AC10-86CFE6E8B9CA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2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3501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1" name="Straight Arrow Connector 440">
                            <a:extLst>
                              <a:ext uri="{FF2B5EF4-FFF2-40B4-BE49-F238E27FC236}">
                                <a16:creationId xmlns:a16="http://schemas.microsoft.com/office/drawing/2014/main" id="{09076043-9470-4FDF-8FF9-6083A98A9FD4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70346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2" name="Straight Arrow Connector 441">
                            <a:extLst>
                              <a:ext uri="{FF2B5EF4-FFF2-40B4-BE49-F238E27FC236}">
                                <a16:creationId xmlns:a16="http://schemas.microsoft.com/office/drawing/2014/main" id="{E340E0C8-86BB-40CE-973A-072E9657AAB8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10930" cy="105363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3" name="Straight Arrow Connector 442">
                            <a:extLst>
                              <a:ext uri="{FF2B5EF4-FFF2-40B4-BE49-F238E27FC236}">
                                <a16:creationId xmlns:a16="http://schemas.microsoft.com/office/drawing/2014/main" id="{8196D8C0-3707-4720-A402-3BE7A2CD58C7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4351" cy="140862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4" name="Straight Arrow Connector 443">
                            <a:extLst>
                              <a:ext uri="{FF2B5EF4-FFF2-40B4-BE49-F238E27FC236}">
                                <a16:creationId xmlns:a16="http://schemas.microsoft.com/office/drawing/2014/main" id="{6FE444E2-C43B-4F00-9FCF-D715FD533EFA}"/>
                              </a:ext>
                            </a:extLst>
                          </p:cNvPr>
                          <p:cNvCxnSpPr>
                            <a:cxnSpLocks/>
                            <a:stCxn id="404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4521518"/>
                            <a:ext cx="403398" cy="17675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5" name="Straight Arrow Connector 444">
                            <a:extLst>
                              <a:ext uri="{FF2B5EF4-FFF2-40B4-BE49-F238E27FC236}">
                                <a16:creationId xmlns:a16="http://schemas.microsoft.com/office/drawing/2014/main" id="{8774D390-8D7A-4955-9639-FFCE96B3D45F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2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136898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6" name="Straight Arrow Connector 445">
                            <a:extLst>
                              <a:ext uri="{FF2B5EF4-FFF2-40B4-BE49-F238E27FC236}">
                                <a16:creationId xmlns:a16="http://schemas.microsoft.com/office/drawing/2014/main" id="{ACFE5066-FFBD-4975-9A07-39C003B74877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4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66552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7" name="Straight Arrow Connector 446">
                            <a:extLst>
                              <a:ext uri="{FF2B5EF4-FFF2-40B4-BE49-F238E27FC236}">
                                <a16:creationId xmlns:a16="http://schemas.microsoft.com/office/drawing/2014/main" id="{FA8D1D49-B70E-420E-8D27-5789F21FE701}"/>
                              </a:ext>
                            </a:extLst>
                          </p:cNvPr>
                          <p:cNvCxnSpPr>
                            <a:cxnSpLocks/>
                            <a:stCxn id="409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6240674"/>
                            <a:ext cx="403398" cy="484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8" name="Straight Arrow Connector 447">
                            <a:extLst>
                              <a:ext uri="{FF2B5EF4-FFF2-40B4-BE49-F238E27FC236}">
                                <a16:creationId xmlns:a16="http://schemas.microsoft.com/office/drawing/2014/main" id="{00944C72-4671-4D5C-AE6D-47423F390E3B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12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9" name="Straight Arrow Connector 448">
                            <a:extLst>
                              <a:ext uri="{FF2B5EF4-FFF2-40B4-BE49-F238E27FC236}">
                                <a16:creationId xmlns:a16="http://schemas.microsoft.com/office/drawing/2014/main" id="{4809F18E-B3CA-4508-9F14-6E877E25CC65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2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03398" cy="261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0" name="Straight Arrow Connector 449">
                            <a:extLst>
                              <a:ext uri="{FF2B5EF4-FFF2-40B4-BE49-F238E27FC236}">
                                <a16:creationId xmlns:a16="http://schemas.microsoft.com/office/drawing/2014/main" id="{E75BF35B-8AA1-4279-B25A-117844F88087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10930" cy="197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1" name="Straight Arrow Connector 450">
                            <a:extLst>
                              <a:ext uri="{FF2B5EF4-FFF2-40B4-BE49-F238E27FC236}">
                                <a16:creationId xmlns:a16="http://schemas.microsoft.com/office/drawing/2014/main" id="{C5524F77-9591-47C9-A46B-F1A3E325706D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5212249"/>
                            <a:ext cx="410930" cy="362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2" name="Straight Arrow Connector 451">
                            <a:extLst>
                              <a:ext uri="{FF2B5EF4-FFF2-40B4-BE49-F238E27FC236}">
                                <a16:creationId xmlns:a16="http://schemas.microsoft.com/office/drawing/2014/main" id="{C33F3FF3-7A7D-4846-B0A0-3FA731679C58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3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35590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3" name="Straight Arrow Connector 452">
                            <a:extLst>
                              <a:ext uri="{FF2B5EF4-FFF2-40B4-BE49-F238E27FC236}">
                                <a16:creationId xmlns:a16="http://schemas.microsoft.com/office/drawing/2014/main" id="{98510BA2-0461-4985-8703-154EEF7D529A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1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347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4" name="Straight Arrow Connector 453">
                            <a:extLst>
                              <a:ext uri="{FF2B5EF4-FFF2-40B4-BE49-F238E27FC236}">
                                <a16:creationId xmlns:a16="http://schemas.microsoft.com/office/drawing/2014/main" id="{F9BBC530-1F2A-4976-9EAA-F62C7CD29868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4" idx="2"/>
                          </p:cNvCxnSpPr>
                          <p:nvPr/>
                        </p:nvCxnSpPr>
                        <p:spPr>
                          <a:xfrm flipV="1">
                            <a:off x="6909256" y="5575154"/>
                            <a:ext cx="410930" cy="323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5" name="Straight Arrow Connector 454">
                            <a:extLst>
                              <a:ext uri="{FF2B5EF4-FFF2-40B4-BE49-F238E27FC236}">
                                <a16:creationId xmlns:a16="http://schemas.microsoft.com/office/drawing/2014/main" id="{CB56A37E-4964-4DD8-8DD4-1EE233F7307A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4351" cy="315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6" name="Straight Arrow Connector 455">
                            <a:extLst>
                              <a:ext uri="{FF2B5EF4-FFF2-40B4-BE49-F238E27FC236}">
                                <a16:creationId xmlns:a16="http://schemas.microsoft.com/office/drawing/2014/main" id="{9D5CEAB6-9748-4230-B543-432068B9CADC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6" idx="2"/>
                          </p:cNvCxnSpPr>
                          <p:nvPr/>
                        </p:nvCxnSpPr>
                        <p:spPr>
                          <a:xfrm>
                            <a:off x="6909256" y="5898595"/>
                            <a:ext cx="403398" cy="39048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7" name="Straight Arrow Connector 456">
                            <a:extLst>
                              <a:ext uri="{FF2B5EF4-FFF2-40B4-BE49-F238E27FC236}">
                                <a16:creationId xmlns:a16="http://schemas.microsoft.com/office/drawing/2014/main" id="{17CE08A4-7622-43C4-B53B-CDFD4258303D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5" idx="2"/>
                          </p:cNvCxnSpPr>
                          <p:nvPr/>
                        </p:nvCxnSpPr>
                        <p:spPr>
                          <a:xfrm>
                            <a:off x="6909256" y="5555422"/>
                            <a:ext cx="404351" cy="3747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8" name="Straight Arrow Connector 457">
                            <a:extLst>
                              <a:ext uri="{FF2B5EF4-FFF2-40B4-BE49-F238E27FC236}">
                                <a16:creationId xmlns:a16="http://schemas.microsoft.com/office/drawing/2014/main" id="{E037A597-3898-4517-A523-F877EC002ABC}"/>
                              </a:ext>
                            </a:extLst>
                          </p:cNvPr>
                          <p:cNvCxnSpPr>
                            <a:cxnSpLocks/>
                            <a:stCxn id="407" idx="6"/>
                            <a:endCxn id="413" idx="2"/>
                          </p:cNvCxnSpPr>
                          <p:nvPr/>
                        </p:nvCxnSpPr>
                        <p:spPr>
                          <a:xfrm flipV="1">
                            <a:off x="6909256" y="5224981"/>
                            <a:ext cx="410930" cy="33044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9" name="Straight Arrow Connector 458">
                            <a:extLst>
                              <a:ext uri="{FF2B5EF4-FFF2-40B4-BE49-F238E27FC236}">
                                <a16:creationId xmlns:a16="http://schemas.microsoft.com/office/drawing/2014/main" id="{98AE9EFE-BFB2-43DA-ADA2-D34F35B5FE17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7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18386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0" name="Straight Arrow Connector 459">
                            <a:extLst>
                              <a:ext uri="{FF2B5EF4-FFF2-40B4-BE49-F238E27FC236}">
                                <a16:creationId xmlns:a16="http://schemas.microsoft.com/office/drawing/2014/main" id="{0C3B445F-9072-46EA-8171-C1F433E02318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8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9" cy="1812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1" name="Straight Arrow Connector 460">
                            <a:extLst>
                              <a:ext uri="{FF2B5EF4-FFF2-40B4-BE49-F238E27FC236}">
                                <a16:creationId xmlns:a16="http://schemas.microsoft.com/office/drawing/2014/main" id="{8D805FF8-7DCA-48A6-B134-CFA85C2CB57B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171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2" name="Straight Arrow Connector 461">
                            <a:extLst>
                              <a:ext uri="{FF2B5EF4-FFF2-40B4-BE49-F238E27FC236}">
                                <a16:creationId xmlns:a16="http://schemas.microsoft.com/office/drawing/2014/main" id="{66939421-0DC7-4332-926C-079C088B465C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16412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3" name="Straight Arrow Connector 462">
                            <a:extLst>
                              <a:ext uri="{FF2B5EF4-FFF2-40B4-BE49-F238E27FC236}">
                                <a16:creationId xmlns:a16="http://schemas.microsoft.com/office/drawing/2014/main" id="{14B08029-8F9A-44CB-9B59-BB5F3C484E75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4" name="Straight Arrow Connector 463">
                            <a:extLst>
                              <a:ext uri="{FF2B5EF4-FFF2-40B4-BE49-F238E27FC236}">
                                <a16:creationId xmlns:a16="http://schemas.microsoft.com/office/drawing/2014/main" id="{3BCC1A5B-B95D-420E-B4F5-1669E4423650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21" idx="2"/>
                          </p:cNvCxnSpPr>
                          <p:nvPr/>
                        </p:nvCxnSpPr>
                        <p:spPr>
                          <a:xfrm flipV="1">
                            <a:off x="7595525" y="6082455"/>
                            <a:ext cx="432768" cy="2066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5" name="Straight Arrow Connector 464">
                            <a:extLst>
                              <a:ext uri="{FF2B5EF4-FFF2-40B4-BE49-F238E27FC236}">
                                <a16:creationId xmlns:a16="http://schemas.microsoft.com/office/drawing/2014/main" id="{0C94527F-F430-408F-B046-9C9D4ECDC667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20" idx="2"/>
                          </p:cNvCxnSpPr>
                          <p:nvPr/>
                        </p:nvCxnSpPr>
                        <p:spPr>
                          <a:xfrm flipV="1">
                            <a:off x="7595525" y="5739282"/>
                            <a:ext cx="432768" cy="54980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6" name="Straight Arrow Connector 465">
                            <a:extLst>
                              <a:ext uri="{FF2B5EF4-FFF2-40B4-BE49-F238E27FC236}">
                                <a16:creationId xmlns:a16="http://schemas.microsoft.com/office/drawing/2014/main" id="{4F22B9A2-DBD5-410D-A040-F4A09F1D1C43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595525" y="5396109"/>
                            <a:ext cx="432768" cy="89297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7" name="Straight Arrow Connector 466">
                            <a:extLst>
                              <a:ext uri="{FF2B5EF4-FFF2-40B4-BE49-F238E27FC236}">
                                <a16:creationId xmlns:a16="http://schemas.microsoft.com/office/drawing/2014/main" id="{13F2798D-14EF-4531-B0A9-9997146992D8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595525" y="5052936"/>
                            <a:ext cx="432769" cy="123614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8" name="Straight Arrow Connector 467">
                            <a:extLst>
                              <a:ext uri="{FF2B5EF4-FFF2-40B4-BE49-F238E27FC236}">
                                <a16:creationId xmlns:a16="http://schemas.microsoft.com/office/drawing/2014/main" id="{03536D7E-CCC8-4434-942F-AE140EA057F4}"/>
                              </a:ext>
                            </a:extLst>
                          </p:cNvPr>
                          <p:cNvCxnSpPr>
                            <a:cxnSpLocks/>
                            <a:stCxn id="416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58370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9" name="Straight Arrow Connector 468">
                            <a:extLst>
                              <a:ext uri="{FF2B5EF4-FFF2-40B4-BE49-F238E27FC236}">
                                <a16:creationId xmlns:a16="http://schemas.microsoft.com/office/drawing/2014/main" id="{3960769E-98C6-4948-AE26-30272764A02B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8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8" cy="531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0" name="Straight Arrow Connector 469">
                            <a:extLst>
                              <a:ext uri="{FF2B5EF4-FFF2-40B4-BE49-F238E27FC236}">
                                <a16:creationId xmlns:a16="http://schemas.microsoft.com/office/drawing/2014/main" id="{765A3BC4-36AC-4F2B-8692-DA1F9A7039E2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874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1" name="Straight Arrow Connector 470">
                            <a:extLst>
                              <a:ext uri="{FF2B5EF4-FFF2-40B4-BE49-F238E27FC236}">
                                <a16:creationId xmlns:a16="http://schemas.microsoft.com/office/drawing/2014/main" id="{CDFD58C0-E7BF-487E-B2CE-8CCBC4CC89E5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217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2" name="Straight Arrow Connector 471">
                            <a:extLst>
                              <a:ext uri="{FF2B5EF4-FFF2-40B4-BE49-F238E27FC236}">
                                <a16:creationId xmlns:a16="http://schemas.microsoft.com/office/drawing/2014/main" id="{910FCB78-3E8B-4964-92F8-432D5524F78A}"/>
                              </a:ext>
                            </a:extLst>
                          </p:cNvPr>
                          <p:cNvCxnSpPr>
                            <a:cxnSpLocks/>
                            <a:stCxn id="411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5526" y="4521518"/>
                            <a:ext cx="432767" cy="156093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3" name="Straight Arrow Connector 472">
                            <a:extLst>
                              <a:ext uri="{FF2B5EF4-FFF2-40B4-BE49-F238E27FC236}">
                                <a16:creationId xmlns:a16="http://schemas.microsoft.com/office/drawing/2014/main" id="{3195B10C-63F7-4825-B6A1-C5B12335D7E5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5525" y="4705378"/>
                            <a:ext cx="432769" cy="1663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4" name="Straight Arrow Connector 473">
                            <a:extLst>
                              <a:ext uri="{FF2B5EF4-FFF2-40B4-BE49-F238E27FC236}">
                                <a16:creationId xmlns:a16="http://schemas.microsoft.com/office/drawing/2014/main" id="{17BBC6DA-6EEC-413E-B257-DC6523402FA1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19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5244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5" name="Straight Arrow Connector 474">
                            <a:extLst>
                              <a:ext uri="{FF2B5EF4-FFF2-40B4-BE49-F238E27FC236}">
                                <a16:creationId xmlns:a16="http://schemas.microsoft.com/office/drawing/2014/main" id="{37F9CA2B-A729-4BCD-91E2-8947BBB6AB9E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86759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6" name="Straight Arrow Connector 475">
                            <a:extLst>
                              <a:ext uri="{FF2B5EF4-FFF2-40B4-BE49-F238E27FC236}">
                                <a16:creationId xmlns:a16="http://schemas.microsoft.com/office/drawing/2014/main" id="{D7C0E738-83C5-495A-B353-E60B2B0EA3F9}"/>
                              </a:ext>
                            </a:extLst>
                          </p:cNvPr>
                          <p:cNvCxnSpPr>
                            <a:cxnSpLocks/>
                            <a:stCxn id="412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5525" y="4871691"/>
                            <a:ext cx="432768" cy="121076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7" name="Straight Arrow Connector 476">
                            <a:extLst>
                              <a:ext uri="{FF2B5EF4-FFF2-40B4-BE49-F238E27FC236}">
                                <a16:creationId xmlns:a16="http://schemas.microsoft.com/office/drawing/2014/main" id="{AD0F1256-4134-4F8F-AFC8-A952D3E9159C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172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8" name="Straight Arrow Connector 477">
                            <a:extLst>
                              <a:ext uri="{FF2B5EF4-FFF2-40B4-BE49-F238E27FC236}">
                                <a16:creationId xmlns:a16="http://schemas.microsoft.com/office/drawing/2014/main" id="{581D1E54-C0F7-4927-B720-6627DD463946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20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514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9" name="Straight Arrow Connector 478">
                            <a:extLst>
                              <a:ext uri="{FF2B5EF4-FFF2-40B4-BE49-F238E27FC236}">
                                <a16:creationId xmlns:a16="http://schemas.microsoft.com/office/drawing/2014/main" id="{792E2299-D066-4B9D-9C90-97432332553F}"/>
                              </a:ext>
                            </a:extLst>
                          </p:cNvPr>
                          <p:cNvCxnSpPr>
                            <a:cxnSpLocks/>
                            <a:stCxn id="413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603057" y="5224981"/>
                            <a:ext cx="425236" cy="857474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0" name="Straight Arrow Connector 479">
                            <a:extLst>
                              <a:ext uri="{FF2B5EF4-FFF2-40B4-BE49-F238E27FC236}">
                                <a16:creationId xmlns:a16="http://schemas.microsoft.com/office/drawing/2014/main" id="{1C469386-5958-4999-A433-B7259388E1FE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603057" y="5396109"/>
                            <a:ext cx="425236" cy="17904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1" name="Straight Arrow Connector 480">
                            <a:extLst>
                              <a:ext uri="{FF2B5EF4-FFF2-40B4-BE49-F238E27FC236}">
                                <a16:creationId xmlns:a16="http://schemas.microsoft.com/office/drawing/2014/main" id="{4555DF7F-4B9F-4980-B06F-0C0F328A9B2C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603057" y="5575154"/>
                            <a:ext cx="425236" cy="5073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2" name="Straight Arrow Connector 481">
                            <a:extLst>
                              <a:ext uri="{FF2B5EF4-FFF2-40B4-BE49-F238E27FC236}">
                                <a16:creationId xmlns:a16="http://schemas.microsoft.com/office/drawing/2014/main" id="{9BDB4C11-6AD4-4DC4-B6BE-F0AB26DBBB8E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8" idx="2"/>
                          </p:cNvCxnSpPr>
                          <p:nvPr/>
                        </p:nvCxnSpPr>
                        <p:spPr>
                          <a:xfrm flipV="1">
                            <a:off x="7603057" y="5052936"/>
                            <a:ext cx="425237" cy="52221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3" name="Straight Arrow Connector 482">
                            <a:extLst>
                              <a:ext uri="{FF2B5EF4-FFF2-40B4-BE49-F238E27FC236}">
                                <a16:creationId xmlns:a16="http://schemas.microsoft.com/office/drawing/2014/main" id="{73BF542A-CEBC-4CAC-BEF8-15AC6F7AC084}"/>
                              </a:ext>
                            </a:extLst>
                          </p:cNvPr>
                          <p:cNvCxnSpPr>
                            <a:cxnSpLocks/>
                            <a:stCxn id="414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603057" y="4705378"/>
                            <a:ext cx="425237" cy="86977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4" name="Straight Arrow Connector 483">
                            <a:extLst>
                              <a:ext uri="{FF2B5EF4-FFF2-40B4-BE49-F238E27FC236}">
                                <a16:creationId xmlns:a16="http://schemas.microsoft.com/office/drawing/2014/main" id="{81B61B48-37B5-44C3-AB7E-16837936AAAE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19" idx="2"/>
                          </p:cNvCxnSpPr>
                          <p:nvPr/>
                        </p:nvCxnSpPr>
                        <p:spPr>
                          <a:xfrm flipV="1">
                            <a:off x="7596478" y="5396109"/>
                            <a:ext cx="431815" cy="53403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5" name="Straight Arrow Connector 484">
                            <a:extLst>
                              <a:ext uri="{FF2B5EF4-FFF2-40B4-BE49-F238E27FC236}">
                                <a16:creationId xmlns:a16="http://schemas.microsoft.com/office/drawing/2014/main" id="{EA7BF33F-05E6-442A-8967-0B3D625C9349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0" idx="2"/>
                          </p:cNvCxnSpPr>
                          <p:nvPr/>
                        </p:nvCxnSpPr>
                        <p:spPr>
                          <a:xfrm flipV="1">
                            <a:off x="7596478" y="5739282"/>
                            <a:ext cx="431815" cy="1908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6" name="Straight Arrow Connector 485">
                            <a:extLst>
                              <a:ext uri="{FF2B5EF4-FFF2-40B4-BE49-F238E27FC236}">
                                <a16:creationId xmlns:a16="http://schemas.microsoft.com/office/drawing/2014/main" id="{76329AA7-10F9-42E7-B059-B18D3D340B91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17" idx="2"/>
                          </p:cNvCxnSpPr>
                          <p:nvPr/>
                        </p:nvCxnSpPr>
                        <p:spPr>
                          <a:xfrm flipV="1">
                            <a:off x="7596478" y="4705378"/>
                            <a:ext cx="431816" cy="122476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7" name="Straight Arrow Connector 486">
                            <a:extLst>
                              <a:ext uri="{FF2B5EF4-FFF2-40B4-BE49-F238E27FC236}">
                                <a16:creationId xmlns:a16="http://schemas.microsoft.com/office/drawing/2014/main" id="{C11B40BD-AE1B-46EE-9673-805ADE466FBA}"/>
                              </a:ext>
                            </a:extLst>
                          </p:cNvPr>
                          <p:cNvCxnSpPr>
                            <a:cxnSpLocks/>
                            <a:stCxn id="415" idx="6"/>
                            <a:endCxn id="421" idx="2"/>
                          </p:cNvCxnSpPr>
                          <p:nvPr/>
                        </p:nvCxnSpPr>
                        <p:spPr>
                          <a:xfrm>
                            <a:off x="7596478" y="5930147"/>
                            <a:ext cx="431815" cy="1523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8" name="Straight Arrow Connector 487">
                            <a:extLst>
                              <a:ext uri="{FF2B5EF4-FFF2-40B4-BE49-F238E27FC236}">
                                <a16:creationId xmlns:a16="http://schemas.microsoft.com/office/drawing/2014/main" id="{454EDE8F-0645-4080-9D10-13D21183ECAA}"/>
                              </a:ext>
                            </a:extLst>
                          </p:cNvPr>
                          <p:cNvCxnSpPr>
                            <a:cxnSpLocks/>
                            <a:stCxn id="399" idx="6"/>
                            <a:endCxn id="405" idx="2"/>
                          </p:cNvCxnSpPr>
                          <p:nvPr/>
                        </p:nvCxnSpPr>
                        <p:spPr>
                          <a:xfrm>
                            <a:off x="6197929" y="4627496"/>
                            <a:ext cx="428456" cy="24158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9" name="Straight Arrow Connector 488">
                            <a:extLst>
                              <a:ext uri="{FF2B5EF4-FFF2-40B4-BE49-F238E27FC236}">
                                <a16:creationId xmlns:a16="http://schemas.microsoft.com/office/drawing/2014/main" id="{1AE946E5-6320-476C-A3F3-82FD4C60D8AB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6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215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0" name="Straight Arrow Connector 489">
                            <a:extLst>
                              <a:ext uri="{FF2B5EF4-FFF2-40B4-BE49-F238E27FC236}">
                                <a16:creationId xmlns:a16="http://schemas.microsoft.com/office/drawing/2014/main" id="{EEFB28ED-500B-4B95-9E45-05F05DD08373}"/>
                              </a:ext>
                            </a:extLst>
                          </p:cNvPr>
                          <p:cNvCxnSpPr>
                            <a:cxnSpLocks/>
                            <a:stCxn id="400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4996983"/>
                            <a:ext cx="428456" cy="55843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1" name="Straight Arrow Connector 490">
                            <a:extLst>
                              <a:ext uri="{FF2B5EF4-FFF2-40B4-BE49-F238E27FC236}">
                                <a16:creationId xmlns:a16="http://schemas.microsoft.com/office/drawing/2014/main" id="{4B01530A-CB14-4BB4-A154-ED10447CAF92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7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18895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2" name="Straight Arrow Connector 491">
                            <a:extLst>
                              <a:ext uri="{FF2B5EF4-FFF2-40B4-BE49-F238E27FC236}">
                                <a16:creationId xmlns:a16="http://schemas.microsoft.com/office/drawing/2014/main" id="{D05049E1-A5A2-454E-968C-DDA0D84612AD}"/>
                              </a:ext>
                            </a:extLst>
                          </p:cNvPr>
                          <p:cNvCxnSpPr>
                            <a:cxnSpLocks/>
                            <a:stCxn id="406" idx="6"/>
                            <a:endCxn id="412" idx="2"/>
                          </p:cNvCxnSpPr>
                          <p:nvPr/>
                        </p:nvCxnSpPr>
                        <p:spPr>
                          <a:xfrm flipV="1">
                            <a:off x="6909256" y="4871691"/>
                            <a:ext cx="403398" cy="34055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3" name="Straight Arrow Connector 492">
                            <a:extLst>
                              <a:ext uri="{FF2B5EF4-FFF2-40B4-BE49-F238E27FC236}">
                                <a16:creationId xmlns:a16="http://schemas.microsoft.com/office/drawing/2014/main" id="{48C34011-2F90-4198-98CD-33AC8FDF9092}"/>
                              </a:ext>
                            </a:extLst>
                          </p:cNvPr>
                          <p:cNvCxnSpPr>
                            <a:cxnSpLocks/>
                            <a:stCxn id="401" idx="6"/>
                            <a:endCxn id="408" idx="2"/>
                          </p:cNvCxnSpPr>
                          <p:nvPr/>
                        </p:nvCxnSpPr>
                        <p:spPr>
                          <a:xfrm>
                            <a:off x="6197929" y="5366470"/>
                            <a:ext cx="428456" cy="53212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4" name="Straight Arrow Connector 493">
                            <a:extLst>
                              <a:ext uri="{FF2B5EF4-FFF2-40B4-BE49-F238E27FC236}">
                                <a16:creationId xmlns:a16="http://schemas.microsoft.com/office/drawing/2014/main" id="{3AEA586F-CBE7-40C4-A8FC-1420376E1A72}"/>
                              </a:ext>
                            </a:extLst>
                          </p:cNvPr>
                          <p:cNvCxnSpPr>
                            <a:cxnSpLocks/>
                            <a:stCxn id="405" idx="6"/>
                            <a:endCxn id="414" idx="2"/>
                          </p:cNvCxnSpPr>
                          <p:nvPr/>
                        </p:nvCxnSpPr>
                        <p:spPr>
                          <a:xfrm>
                            <a:off x="6909256" y="4869076"/>
                            <a:ext cx="410930" cy="70607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5" name="Straight Arrow Connector 494">
                            <a:extLst>
                              <a:ext uri="{FF2B5EF4-FFF2-40B4-BE49-F238E27FC236}">
                                <a16:creationId xmlns:a16="http://schemas.microsoft.com/office/drawing/2014/main" id="{3B78636E-FE59-4070-B606-D0145F999B0E}"/>
                              </a:ext>
                            </a:extLst>
                          </p:cNvPr>
                          <p:cNvCxnSpPr>
                            <a:cxnSpLocks/>
                            <a:stCxn id="408" idx="6"/>
                            <a:endCxn id="411" idx="2"/>
                          </p:cNvCxnSpPr>
                          <p:nvPr/>
                        </p:nvCxnSpPr>
                        <p:spPr>
                          <a:xfrm flipV="1">
                            <a:off x="6909256" y="4521518"/>
                            <a:ext cx="403399" cy="137707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6" name="Straight Arrow Connector 495">
                            <a:extLst>
                              <a:ext uri="{FF2B5EF4-FFF2-40B4-BE49-F238E27FC236}">
                                <a16:creationId xmlns:a16="http://schemas.microsoft.com/office/drawing/2014/main" id="{117182A1-0627-4CD3-B1D6-09FEA5F50C3E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7" idx="2"/>
                          </p:cNvCxnSpPr>
                          <p:nvPr/>
                        </p:nvCxnSpPr>
                        <p:spPr>
                          <a:xfrm flipV="1">
                            <a:off x="6197929" y="5555422"/>
                            <a:ext cx="428456" cy="55002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7" name="Straight Arrow Connector 496">
                            <a:extLst>
                              <a:ext uri="{FF2B5EF4-FFF2-40B4-BE49-F238E27FC236}">
                                <a16:creationId xmlns:a16="http://schemas.microsoft.com/office/drawing/2014/main" id="{0353CE9E-2118-4AF7-A8BE-3C470E265381}"/>
                              </a:ext>
                            </a:extLst>
                          </p:cNvPr>
                          <p:cNvCxnSpPr>
                            <a:cxnSpLocks/>
                            <a:stCxn id="403" idx="6"/>
                            <a:endCxn id="404" idx="2"/>
                          </p:cNvCxnSpPr>
                          <p:nvPr/>
                        </p:nvCxnSpPr>
                        <p:spPr>
                          <a:xfrm flipV="1">
                            <a:off x="6197929" y="4521518"/>
                            <a:ext cx="428456" cy="158392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CAF17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98" name="TextBox 497">
                            <a:extLst>
                              <a:ext uri="{FF2B5EF4-FFF2-40B4-BE49-F238E27FC236}">
                                <a16:creationId xmlns:a16="http://schemas.microsoft.com/office/drawing/2014/main" id="{412631C2-0537-43AB-B2DC-5A55E9797FA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92536" y="4382073"/>
                            <a:ext cx="507896" cy="2031325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solidFill>
                              <a:schemeClr val="accent4"/>
                            </a:solidFill>
                          </a:ln>
                        </p:spPr>
                        <p:txBody>
                          <a:bodyPr vert="wordArtVert" wrap="square" rtlCol="0">
                            <a:spAutoFit/>
                            <a:scene3d>
                              <a:camera prst="orthographicFront">
                                <a:rot lat="0" lon="0" rev="0"/>
                              </a:camera>
                              <a:lightRig rig="threePt" dir="t"/>
                            </a:scene3d>
                          </a:bodyPr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FCAF17"/>
                                </a:solidFill>
                                <a:latin typeface="Roboto Condensed" panose="02000000000000000000" pitchFamily="2" charset="0"/>
                                <a:ea typeface="Roboto Condensed" panose="02000000000000000000" pitchFamily="2" charset="0"/>
                                <a:cs typeface="Open Sans" panose="020B0606030504020204" pitchFamily="34" charset="0"/>
                              </a:rPr>
                              <a:t>Input</a:t>
                            </a:r>
                          </a:p>
                        </p:txBody>
                      </p:sp>
                      <p:cxnSp>
                        <p:nvCxnSpPr>
                          <p:cNvPr id="499" name="Straight Arrow Connector 498">
                            <a:extLst>
                              <a:ext uri="{FF2B5EF4-FFF2-40B4-BE49-F238E27FC236}">
                                <a16:creationId xmlns:a16="http://schemas.microsoft.com/office/drawing/2014/main" id="{795A1DC0-166E-42D1-A424-B85D9580F0CE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397" idx="2"/>
                          </p:cNvCxnSpPr>
                          <p:nvPr/>
                        </p:nvCxnSpPr>
                        <p:spPr>
                          <a:xfrm flipV="1">
                            <a:off x="5500432" y="4258009"/>
                            <a:ext cx="414626" cy="113972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0" name="Straight Arrow Connector 499">
                            <a:extLst>
                              <a:ext uri="{FF2B5EF4-FFF2-40B4-BE49-F238E27FC236}">
                                <a16:creationId xmlns:a16="http://schemas.microsoft.com/office/drawing/2014/main" id="{E9950225-74A8-4D98-8B6D-6F3A78913157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399" idx="2"/>
                          </p:cNvCxnSpPr>
                          <p:nvPr/>
                        </p:nvCxnSpPr>
                        <p:spPr>
                          <a:xfrm flipV="1">
                            <a:off x="5500432" y="4627496"/>
                            <a:ext cx="414626" cy="77024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1" name="Straight Arrow Connector 500">
                            <a:extLst>
                              <a:ext uri="{FF2B5EF4-FFF2-40B4-BE49-F238E27FC236}">
                                <a16:creationId xmlns:a16="http://schemas.microsoft.com/office/drawing/2014/main" id="{2D6B7EB2-0D46-4131-AB04-CEB534CAB78F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0" idx="2"/>
                          </p:cNvCxnSpPr>
                          <p:nvPr/>
                        </p:nvCxnSpPr>
                        <p:spPr>
                          <a:xfrm flipV="1">
                            <a:off x="5500432" y="4996983"/>
                            <a:ext cx="414626" cy="40075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2" name="Straight Arrow Connector 501">
                            <a:extLst>
                              <a:ext uri="{FF2B5EF4-FFF2-40B4-BE49-F238E27FC236}">
                                <a16:creationId xmlns:a16="http://schemas.microsoft.com/office/drawing/2014/main" id="{42A4D435-A775-4691-994D-11F4E9F2A8A5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1" idx="2"/>
                          </p:cNvCxnSpPr>
                          <p:nvPr/>
                        </p:nvCxnSpPr>
                        <p:spPr>
                          <a:xfrm flipV="1">
                            <a:off x="5500432" y="5366470"/>
                            <a:ext cx="414626" cy="3126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3" name="Straight Arrow Connector 502">
                            <a:extLst>
                              <a:ext uri="{FF2B5EF4-FFF2-40B4-BE49-F238E27FC236}">
                                <a16:creationId xmlns:a16="http://schemas.microsoft.com/office/drawing/2014/main" id="{983E5D48-E183-4140-AAB4-94816A1BFA29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2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33822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4" name="Straight Arrow Connector 503">
                            <a:extLst>
                              <a:ext uri="{FF2B5EF4-FFF2-40B4-BE49-F238E27FC236}">
                                <a16:creationId xmlns:a16="http://schemas.microsoft.com/office/drawing/2014/main" id="{719BD2C9-4B6B-4824-BA3A-7A526554325F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03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70770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5" name="Straight Arrow Connector 504">
                            <a:extLst>
                              <a:ext uri="{FF2B5EF4-FFF2-40B4-BE49-F238E27FC236}">
                                <a16:creationId xmlns:a16="http://schemas.microsoft.com/office/drawing/2014/main" id="{29AD04AF-E527-4B10-A75B-A4A35BD6B449}"/>
                              </a:ext>
                            </a:extLst>
                          </p:cNvPr>
                          <p:cNvCxnSpPr>
                            <a:cxnSpLocks/>
                            <a:stCxn id="498" idx="3"/>
                            <a:endCxn id="410" idx="2"/>
                          </p:cNvCxnSpPr>
                          <p:nvPr/>
                        </p:nvCxnSpPr>
                        <p:spPr>
                          <a:xfrm>
                            <a:off x="5500432" y="5397736"/>
                            <a:ext cx="414626" cy="107413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accent4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396" name="TextBox 395">
                        <a:extLst>
                          <a:ext uri="{FF2B5EF4-FFF2-40B4-BE49-F238E27FC236}">
                            <a16:creationId xmlns:a16="http://schemas.microsoft.com/office/drawing/2014/main" id="{C091C059-B24F-42B5-91BE-B31FACF9A0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41767" y="3534134"/>
                        <a:ext cx="507896" cy="2295521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4"/>
                        </a:solidFill>
                      </a:ln>
                    </p:spPr>
                    <p:txBody>
                      <a:bodyPr vert="wordArtVert" wrap="square" rtlCol="0">
                        <a:spAutoFit/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CAF17"/>
                            </a:solidFill>
                            <a:latin typeface="Roboto Condensed" panose="02000000000000000000" pitchFamily="2" charset="0"/>
                            <a:ea typeface="Roboto Condensed" panose="02000000000000000000" pitchFamily="2" charset="0"/>
                            <a:cs typeface="Open Sans" panose="020B0606030504020204" pitchFamily="34" charset="0"/>
                          </a:rPr>
                          <a:t>Output</a:t>
                        </a:r>
                      </a:p>
                    </p:txBody>
                  </p:sp>
                </p:grpSp>
              </p:grpSp>
            </p:grp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D5FF651C-53E4-4D85-8049-FAFF853C643F}"/>
                    </a:ext>
                  </a:extLst>
                </p:cNvPr>
                <p:cNvSpPr/>
                <p:nvPr/>
              </p:nvSpPr>
              <p:spPr>
                <a:xfrm>
                  <a:off x="5781153" y="4373750"/>
                  <a:ext cx="778725" cy="491188"/>
                </a:xfrm>
                <a:prstGeom prst="rect">
                  <a:avLst/>
                </a:prstGeom>
                <a:noFill/>
                <a:ln>
                  <a:solidFill>
                    <a:srgbClr val="FCAF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CAF17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512D</a:t>
                  </a:r>
                </a:p>
              </p:txBody>
            </p: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F9C284CD-CC41-4961-89AE-AAE860BEE9A8}"/>
                    </a:ext>
                  </a:extLst>
                </p:cNvPr>
                <p:cNvCxnSpPr>
                  <a:cxnSpLocks/>
                  <a:stCxn id="396" idx="3"/>
                  <a:endCxn id="248" idx="1"/>
                </p:cNvCxnSpPr>
                <p:nvPr/>
              </p:nvCxnSpPr>
              <p:spPr>
                <a:xfrm flipV="1">
                  <a:off x="4935840" y="4619344"/>
                  <a:ext cx="845313" cy="1"/>
                </a:xfrm>
                <a:prstGeom prst="straightConnector1">
                  <a:avLst/>
                </a:prstGeom>
                <a:ln w="38100">
                  <a:solidFill>
                    <a:srgbClr val="FCAF1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6E2E5C-F880-44D5-8FF9-B5E7CAAF97FA}"/>
                  </a:ext>
                </a:extLst>
              </p:cNvPr>
              <p:cNvSpPr/>
              <p:nvPr/>
            </p:nvSpPr>
            <p:spPr>
              <a:xfrm>
                <a:off x="310393" y="37278"/>
                <a:ext cx="6498969" cy="6757805"/>
              </a:xfrm>
              <a:prstGeom prst="rect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66113F6-F94E-4607-86F5-FE4BB7B7B610}"/>
                </a:ext>
              </a:extLst>
            </p:cNvPr>
            <p:cNvSpPr txBox="1"/>
            <p:nvPr/>
          </p:nvSpPr>
          <p:spPr>
            <a:xfrm>
              <a:off x="302862" y="6359057"/>
              <a:ext cx="2060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Open Sans" panose="020B0606030504020204" pitchFamily="34" charset="0"/>
                </a:rPr>
                <a:t>Representation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90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5ED18F0-97F7-46AB-9FB2-7561668F2124}"/>
              </a:ext>
            </a:extLst>
          </p:cNvPr>
          <p:cNvGrpSpPr/>
          <p:nvPr/>
        </p:nvGrpSpPr>
        <p:grpSpPr>
          <a:xfrm>
            <a:off x="3387241" y="143360"/>
            <a:ext cx="5095278" cy="6714640"/>
            <a:chOff x="1276339" y="0"/>
            <a:chExt cx="5095278" cy="671464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1CED821-6940-4778-AB1B-40873E6C6452}"/>
                </a:ext>
              </a:extLst>
            </p:cNvPr>
            <p:cNvGrpSpPr/>
            <p:nvPr/>
          </p:nvGrpSpPr>
          <p:grpSpPr>
            <a:xfrm>
              <a:off x="1598075" y="4612"/>
              <a:ext cx="2898664" cy="2940143"/>
              <a:chOff x="1900511" y="1140977"/>
              <a:chExt cx="5207467" cy="5207467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906F2CEA-8772-4505-9C23-E138A34AB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00511" y="1140977"/>
                <a:ext cx="5207467" cy="520746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12FB71B-58FB-48D0-AA4F-EF9E46B73781}"/>
                  </a:ext>
                </a:extLst>
              </p:cNvPr>
              <p:cNvSpPr/>
              <p:nvPr/>
            </p:nvSpPr>
            <p:spPr>
              <a:xfrm>
                <a:off x="4762499" y="2495550"/>
                <a:ext cx="190500" cy="190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BFB0D7B-D623-4BEE-AF04-AF90CBBDE930}"/>
                  </a:ext>
                </a:extLst>
              </p:cNvPr>
              <p:cNvSpPr/>
              <p:nvPr/>
            </p:nvSpPr>
            <p:spPr>
              <a:xfrm>
                <a:off x="5200649" y="2400300"/>
                <a:ext cx="190500" cy="190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C5A93BEB-E88E-4CD6-B5A4-8A6211348EBC}"/>
                  </a:ext>
                </a:extLst>
              </p:cNvPr>
              <p:cNvSpPr/>
              <p:nvPr/>
            </p:nvSpPr>
            <p:spPr>
              <a:xfrm>
                <a:off x="5378449" y="2895600"/>
                <a:ext cx="190500" cy="190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D4FBC64-7D67-4A86-BE3A-A5A5DDBDAAE8}"/>
                  </a:ext>
                </a:extLst>
              </p:cNvPr>
              <p:cNvSpPr/>
              <p:nvPr/>
            </p:nvSpPr>
            <p:spPr>
              <a:xfrm>
                <a:off x="2444750" y="4083050"/>
                <a:ext cx="374650" cy="69850"/>
              </a:xfrm>
              <a:prstGeom prst="ellipse">
                <a:avLst/>
              </a:prstGeom>
              <a:solidFill>
                <a:srgbClr val="FF580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D558A98B-BB84-4482-B09A-597485D78976}"/>
                  </a:ext>
                </a:extLst>
              </p:cNvPr>
              <p:cNvSpPr/>
              <p:nvPr/>
            </p:nvSpPr>
            <p:spPr>
              <a:xfrm>
                <a:off x="2787650" y="3911600"/>
                <a:ext cx="374650" cy="69850"/>
              </a:xfrm>
              <a:prstGeom prst="ellipse">
                <a:avLst/>
              </a:prstGeom>
              <a:solidFill>
                <a:srgbClr val="FF580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9BA4EC3E-D5E1-4D65-8F19-33678089EC71}"/>
                  </a:ext>
                </a:extLst>
              </p:cNvPr>
              <p:cNvSpPr/>
              <p:nvPr/>
            </p:nvSpPr>
            <p:spPr>
              <a:xfrm>
                <a:off x="3010366" y="4140200"/>
                <a:ext cx="374650" cy="69850"/>
              </a:xfrm>
              <a:prstGeom prst="ellipse">
                <a:avLst/>
              </a:prstGeom>
              <a:solidFill>
                <a:srgbClr val="FF580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4AA4E79-4A36-4906-A1FD-8AA6DC8FE3CC}"/>
                  </a:ext>
                </a:extLst>
              </p:cNvPr>
              <p:cNvSpPr/>
              <p:nvPr/>
            </p:nvSpPr>
            <p:spPr>
              <a:xfrm rot="384034">
                <a:off x="3727450" y="2895600"/>
                <a:ext cx="190500" cy="35560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07F6400D-C34E-4F8B-BC56-5CF5A68B99D3}"/>
                  </a:ext>
                </a:extLst>
              </p:cNvPr>
              <p:cNvSpPr/>
              <p:nvPr/>
            </p:nvSpPr>
            <p:spPr>
              <a:xfrm rot="568942">
                <a:off x="4070350" y="2730500"/>
                <a:ext cx="190500" cy="35560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C05225C0-F37A-4CCE-80B6-E41D7DBE46CB}"/>
                  </a:ext>
                </a:extLst>
              </p:cNvPr>
              <p:cNvSpPr/>
              <p:nvPr/>
            </p:nvSpPr>
            <p:spPr>
              <a:xfrm rot="568942">
                <a:off x="3947110" y="3344532"/>
                <a:ext cx="190500" cy="35560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B38A27D-A75E-413B-A274-0AF6F3C8EBD9}"/>
                  </a:ext>
                </a:extLst>
              </p:cNvPr>
              <p:cNvCxnSpPr>
                <a:endCxn id="8" idx="3"/>
              </p:cNvCxnSpPr>
              <p:nvPr/>
            </p:nvCxnSpPr>
            <p:spPr>
              <a:xfrm flipV="1">
                <a:off x="4482867" y="2658152"/>
                <a:ext cx="307530" cy="10552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8794CF-7A9A-42FD-8083-C1DC0075314E}"/>
                  </a:ext>
                </a:extLst>
              </p:cNvPr>
              <p:cNvCxnSpPr>
                <a:endCxn id="259" idx="3"/>
              </p:cNvCxnSpPr>
              <p:nvPr/>
            </p:nvCxnSpPr>
            <p:spPr>
              <a:xfrm flipV="1">
                <a:off x="4482867" y="2562902"/>
                <a:ext cx="745680" cy="11504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896EEA8-76E7-47F3-A4AD-6E0EF8E05FC5}"/>
                  </a:ext>
                </a:extLst>
              </p:cNvPr>
              <p:cNvCxnSpPr>
                <a:endCxn id="260" idx="3"/>
              </p:cNvCxnSpPr>
              <p:nvPr/>
            </p:nvCxnSpPr>
            <p:spPr>
              <a:xfrm flipV="1">
                <a:off x="4482867" y="3058202"/>
                <a:ext cx="923480" cy="6551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A98E01F-C456-4B99-BF41-920B7AE3CCAB}"/>
                  </a:ext>
                </a:extLst>
              </p:cNvPr>
              <p:cNvCxnSpPr>
                <a:endCxn id="264" idx="5"/>
              </p:cNvCxnSpPr>
              <p:nvPr/>
            </p:nvCxnSpPr>
            <p:spPr>
              <a:xfrm flipH="1" flipV="1">
                <a:off x="4211319" y="3043402"/>
                <a:ext cx="271548" cy="669993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870D893-D483-4C4A-8F24-64C39744CC7F}"/>
                  </a:ext>
                </a:extLst>
              </p:cNvPr>
              <p:cNvCxnSpPr>
                <a:endCxn id="10" idx="6"/>
              </p:cNvCxnSpPr>
              <p:nvPr/>
            </p:nvCxnSpPr>
            <p:spPr>
              <a:xfrm flipH="1" flipV="1">
                <a:off x="3917356" y="3084018"/>
                <a:ext cx="565511" cy="629377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233ABFF-7BFF-4FE2-833B-0852330C8606}"/>
                  </a:ext>
                </a:extLst>
              </p:cNvPr>
              <p:cNvCxnSpPr>
                <a:endCxn id="265" idx="6"/>
              </p:cNvCxnSpPr>
              <p:nvPr/>
            </p:nvCxnSpPr>
            <p:spPr>
              <a:xfrm flipH="1" flipV="1">
                <a:off x="4136309" y="3538024"/>
                <a:ext cx="346558" cy="19008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7637C3A-9B69-40BE-919A-651AA82A3119}"/>
                  </a:ext>
                </a:extLst>
              </p:cNvPr>
              <p:cNvCxnSpPr>
                <a:endCxn id="261" idx="6"/>
              </p:cNvCxnSpPr>
              <p:nvPr/>
            </p:nvCxnSpPr>
            <p:spPr>
              <a:xfrm flipH="1">
                <a:off x="3162300" y="3728113"/>
                <a:ext cx="1320567" cy="218412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4ECB1EF-8409-4AC9-B2EE-2F9813D68090}"/>
                  </a:ext>
                </a:extLst>
              </p:cNvPr>
              <p:cNvCxnSpPr>
                <a:endCxn id="262" idx="6"/>
              </p:cNvCxnSpPr>
              <p:nvPr/>
            </p:nvCxnSpPr>
            <p:spPr>
              <a:xfrm flipH="1">
                <a:off x="3385016" y="3739211"/>
                <a:ext cx="1097851" cy="435914"/>
              </a:xfrm>
              <a:prstGeom prst="straightConnector1">
                <a:avLst/>
              </a:prstGeom>
              <a:ln>
                <a:solidFill>
                  <a:srgbClr val="FF580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B7B3A22-A292-481D-AB50-1EAF5D14DB8E}"/>
                  </a:ext>
                </a:extLst>
              </p:cNvPr>
              <p:cNvCxnSpPr/>
              <p:nvPr/>
            </p:nvCxnSpPr>
            <p:spPr>
              <a:xfrm flipH="1">
                <a:off x="2819400" y="3739211"/>
                <a:ext cx="1663467" cy="366064"/>
              </a:xfrm>
              <a:prstGeom prst="straightConnector1">
                <a:avLst/>
              </a:prstGeom>
              <a:ln>
                <a:solidFill>
                  <a:srgbClr val="FF580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6CB233-6681-4D34-B44B-420D65CE7138}"/>
                </a:ext>
              </a:extLst>
            </p:cNvPr>
            <p:cNvSpPr/>
            <p:nvPr/>
          </p:nvSpPr>
          <p:spPr>
            <a:xfrm>
              <a:off x="1381063" y="84374"/>
              <a:ext cx="4860973" cy="3125781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97EA9243-34E1-49CE-B779-95459929913C}"/>
                </a:ext>
              </a:extLst>
            </p:cNvPr>
            <p:cNvSpPr txBox="1"/>
            <p:nvPr/>
          </p:nvSpPr>
          <p:spPr>
            <a:xfrm>
              <a:off x="1377914" y="2816761"/>
              <a:ext cx="2669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Support Vector Machine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AAEC350-9E15-4A52-8929-8023BD1715A3}"/>
                </a:ext>
              </a:extLst>
            </p:cNvPr>
            <p:cNvGrpSpPr/>
            <p:nvPr/>
          </p:nvGrpSpPr>
          <p:grpSpPr>
            <a:xfrm>
              <a:off x="1366677" y="3289665"/>
              <a:ext cx="4875359" cy="2871961"/>
              <a:chOff x="1369797" y="3855437"/>
              <a:chExt cx="4875359" cy="287196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BE180B1-354C-4FE2-950A-02E549766BCF}"/>
                  </a:ext>
                </a:extLst>
              </p:cNvPr>
              <p:cNvGrpSpPr/>
              <p:nvPr/>
            </p:nvGrpSpPr>
            <p:grpSpPr>
              <a:xfrm>
                <a:off x="1505964" y="3921141"/>
                <a:ext cx="4569623" cy="2605504"/>
                <a:chOff x="5854320" y="530232"/>
                <a:chExt cx="4569623" cy="2605504"/>
              </a:xfrm>
            </p:grpSpPr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B6B180AB-669D-4E5E-B947-5B0C2578B770}"/>
                    </a:ext>
                  </a:extLst>
                </p:cNvPr>
                <p:cNvCxnSpPr/>
                <p:nvPr/>
              </p:nvCxnSpPr>
              <p:spPr>
                <a:xfrm>
                  <a:off x="6178213" y="2283960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71915C6B-B0A9-4706-B1F3-4C89D2D27735}"/>
                    </a:ext>
                  </a:extLst>
                </p:cNvPr>
                <p:cNvCxnSpPr/>
                <p:nvPr/>
              </p:nvCxnSpPr>
              <p:spPr>
                <a:xfrm>
                  <a:off x="6168271" y="2087110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8C970C7F-7688-45CC-99FB-926BB1851619}"/>
                    </a:ext>
                  </a:extLst>
                </p:cNvPr>
                <p:cNvCxnSpPr/>
                <p:nvPr/>
              </p:nvCxnSpPr>
              <p:spPr>
                <a:xfrm>
                  <a:off x="6166267" y="1881728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FAF1B572-E9D1-45F3-BEF0-F8CB49C69F3E}"/>
                    </a:ext>
                  </a:extLst>
                </p:cNvPr>
                <p:cNvCxnSpPr/>
                <p:nvPr/>
              </p:nvCxnSpPr>
              <p:spPr>
                <a:xfrm>
                  <a:off x="6166267" y="1663106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Isosceles Triangle 314">
                  <a:extLst>
                    <a:ext uri="{FF2B5EF4-FFF2-40B4-BE49-F238E27FC236}">
                      <a16:creationId xmlns:a16="http://schemas.microsoft.com/office/drawing/2014/main" id="{F5F836BE-2F31-4484-BD0E-FD3CF0793515}"/>
                    </a:ext>
                  </a:extLst>
                </p:cNvPr>
                <p:cNvSpPr/>
                <p:nvPr/>
              </p:nvSpPr>
              <p:spPr>
                <a:xfrm>
                  <a:off x="6385188" y="1484594"/>
                  <a:ext cx="2027391" cy="1023172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6A0F262A-DD62-4A36-B0A5-22A762B1AC59}"/>
                    </a:ext>
                  </a:extLst>
                </p:cNvPr>
                <p:cNvCxnSpPr/>
                <p:nvPr/>
              </p:nvCxnSpPr>
              <p:spPr>
                <a:xfrm>
                  <a:off x="6166267" y="1447199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DA9C6DBE-D18E-41A8-AA9E-6E663DA9B683}"/>
                    </a:ext>
                  </a:extLst>
                </p:cNvPr>
                <p:cNvCxnSpPr/>
                <p:nvPr/>
              </p:nvCxnSpPr>
              <p:spPr>
                <a:xfrm>
                  <a:off x="6166267" y="1235903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87FDBC4E-EAA3-4382-BAD0-2E6208C6EA89}"/>
                    </a:ext>
                  </a:extLst>
                </p:cNvPr>
                <p:cNvCxnSpPr/>
                <p:nvPr/>
              </p:nvCxnSpPr>
              <p:spPr>
                <a:xfrm>
                  <a:off x="6166267" y="1032459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2B5C1F4-6693-4436-804F-81CD3DCB007F}"/>
                    </a:ext>
                  </a:extLst>
                </p:cNvPr>
                <p:cNvCxnSpPr/>
                <p:nvPr/>
              </p:nvCxnSpPr>
              <p:spPr>
                <a:xfrm>
                  <a:off x="6166267" y="828679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2D61ED42-5CB8-479A-9C29-4629676E402B}"/>
                    </a:ext>
                  </a:extLst>
                </p:cNvPr>
                <p:cNvSpPr/>
                <p:nvPr/>
              </p:nvSpPr>
              <p:spPr>
                <a:xfrm>
                  <a:off x="6167438" y="1959721"/>
                  <a:ext cx="592967" cy="548043"/>
                </a:xfrm>
                <a:custGeom>
                  <a:avLst/>
                  <a:gdLst>
                    <a:gd name="connsiteX0" fmla="*/ 0 w 707264"/>
                    <a:gd name="connsiteY0" fmla="*/ 548043 h 548043"/>
                    <a:gd name="connsiteX1" fmla="*/ 353632 w 707264"/>
                    <a:gd name="connsiteY1" fmla="*/ 0 h 548043"/>
                    <a:gd name="connsiteX2" fmla="*/ 707264 w 707264"/>
                    <a:gd name="connsiteY2" fmla="*/ 548043 h 548043"/>
                    <a:gd name="connsiteX3" fmla="*/ 0 w 707264"/>
                    <a:gd name="connsiteY3" fmla="*/ 548043 h 548043"/>
                    <a:gd name="connsiteX0" fmla="*/ 0 w 707264"/>
                    <a:gd name="connsiteY0" fmla="*/ 548043 h 548043"/>
                    <a:gd name="connsiteX1" fmla="*/ 114297 w 707264"/>
                    <a:gd name="connsiteY1" fmla="*/ 350092 h 548043"/>
                    <a:gd name="connsiteX2" fmla="*/ 353632 w 707264"/>
                    <a:gd name="connsiteY2" fmla="*/ 0 h 548043"/>
                    <a:gd name="connsiteX3" fmla="*/ 707264 w 707264"/>
                    <a:gd name="connsiteY3" fmla="*/ 548043 h 548043"/>
                    <a:gd name="connsiteX4" fmla="*/ 0 w 707264"/>
                    <a:gd name="connsiteY4" fmla="*/ 548043 h 548043"/>
                    <a:gd name="connsiteX0" fmla="*/ 14291 w 592967"/>
                    <a:gd name="connsiteY0" fmla="*/ 543280 h 548043"/>
                    <a:gd name="connsiteX1" fmla="*/ 0 w 592967"/>
                    <a:gd name="connsiteY1" fmla="*/ 350092 h 548043"/>
                    <a:gd name="connsiteX2" fmla="*/ 239335 w 592967"/>
                    <a:gd name="connsiteY2" fmla="*/ 0 h 548043"/>
                    <a:gd name="connsiteX3" fmla="*/ 592967 w 592967"/>
                    <a:gd name="connsiteY3" fmla="*/ 548043 h 548043"/>
                    <a:gd name="connsiteX4" fmla="*/ 14291 w 592967"/>
                    <a:gd name="connsiteY4" fmla="*/ 543280 h 548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2967" h="548043">
                      <a:moveTo>
                        <a:pt x="14291" y="543280"/>
                      </a:moveTo>
                      <a:lnTo>
                        <a:pt x="0" y="350092"/>
                      </a:lnTo>
                      <a:lnTo>
                        <a:pt x="239335" y="0"/>
                      </a:lnTo>
                      <a:lnTo>
                        <a:pt x="592967" y="548043"/>
                      </a:lnTo>
                      <a:lnTo>
                        <a:pt x="14291" y="54328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Isosceles Triangle 316">
                  <a:extLst>
                    <a:ext uri="{FF2B5EF4-FFF2-40B4-BE49-F238E27FC236}">
                      <a16:creationId xmlns:a16="http://schemas.microsoft.com/office/drawing/2014/main" id="{5524FB3E-DC4F-4FA8-9024-395870C83ABF}"/>
                    </a:ext>
                  </a:extLst>
                </p:cNvPr>
                <p:cNvSpPr/>
                <p:nvPr/>
              </p:nvSpPr>
              <p:spPr>
                <a:xfrm>
                  <a:off x="8396893" y="1948279"/>
                  <a:ext cx="1643632" cy="551050"/>
                </a:xfrm>
                <a:prstGeom prst="triangle">
                  <a:avLst>
                    <a:gd name="adj" fmla="val 2218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Isosceles Triangle 317">
                  <a:extLst>
                    <a:ext uri="{FF2B5EF4-FFF2-40B4-BE49-F238E27FC236}">
                      <a16:creationId xmlns:a16="http://schemas.microsoft.com/office/drawing/2014/main" id="{86ECCD86-BE4B-40E0-81E9-41D07A861F90}"/>
                    </a:ext>
                  </a:extLst>
                </p:cNvPr>
                <p:cNvSpPr/>
                <p:nvPr/>
              </p:nvSpPr>
              <p:spPr>
                <a:xfrm>
                  <a:off x="8396893" y="1952523"/>
                  <a:ext cx="1643632" cy="55105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15CF1D9B-CB09-4D4D-8144-B96D8C8922CF}"/>
                    </a:ext>
                  </a:extLst>
                </p:cNvPr>
                <p:cNvGrpSpPr/>
                <p:nvPr/>
              </p:nvGrpSpPr>
              <p:grpSpPr>
                <a:xfrm>
                  <a:off x="5854320" y="530232"/>
                  <a:ext cx="4569623" cy="2605504"/>
                  <a:chOff x="5612602" y="628650"/>
                  <a:chExt cx="4569623" cy="2605504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91E2C735-03B3-4722-B75C-2C61CF605982}"/>
                      </a:ext>
                    </a:extLst>
                  </p:cNvPr>
                  <p:cNvSpPr/>
                  <p:nvPr/>
                </p:nvSpPr>
                <p:spPr>
                  <a:xfrm>
                    <a:off x="5912606" y="2600222"/>
                    <a:ext cx="3886200" cy="30977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72E87B5C-8518-4451-BAF8-55AF75306428}"/>
                      </a:ext>
                    </a:extLst>
                  </p:cNvPr>
                  <p:cNvCxnSpPr/>
                  <p:nvPr/>
                </p:nvCxnSpPr>
                <p:spPr>
                  <a:xfrm>
                    <a:off x="5924550" y="2895600"/>
                    <a:ext cx="4257675" cy="0"/>
                  </a:xfrm>
                  <a:prstGeom prst="straightConnector1">
                    <a:avLst/>
                  </a:prstGeom>
                  <a:ln w="2857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D712465-879E-4F2C-9A82-913417A4B09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36885" y="981678"/>
                    <a:ext cx="88998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rPr>
                      <a:t>Distance</a:t>
                    </a:r>
                  </a:p>
                </p:txBody>
              </p:sp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0A68C455-0AC2-4114-88AB-C14BD2D6FDCB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226" y="2895600"/>
                    <a:ext cx="78899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rPr>
                      <a:t>Subject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4A6D11E-7367-4B67-9C41-FBD73A921460}"/>
                      </a:ext>
                    </a:extLst>
                  </p:cNvPr>
                  <p:cNvSpPr/>
                  <p:nvPr/>
                </p:nvSpPr>
                <p:spPr>
                  <a:xfrm>
                    <a:off x="8108949" y="2525235"/>
                    <a:ext cx="123825" cy="14749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3DAA6C79-5610-4D49-A2D9-A9D1C7BC8784}"/>
                      </a:ext>
                    </a:extLst>
                  </p:cNvPr>
                  <p:cNvCxnSpPr>
                    <a:cxnSpLocks/>
                    <a:stCxn id="47" idx="4"/>
                  </p:cNvCxnSpPr>
                  <p:nvPr/>
                </p:nvCxnSpPr>
                <p:spPr>
                  <a:xfrm flipH="1">
                    <a:off x="8170861" y="2672734"/>
                    <a:ext cx="1" cy="301679"/>
                  </a:xfrm>
                  <a:prstGeom prst="line">
                    <a:avLst/>
                  </a:prstGeom>
                  <a:ln w="28575"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AC3ACED4-0843-4C76-87B9-D4D50435FAF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24550" y="628650"/>
                    <a:ext cx="0" cy="2266950"/>
                  </a:xfrm>
                  <a:prstGeom prst="straightConnector1">
                    <a:avLst/>
                  </a:prstGeom>
                  <a:ln w="2857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1EC5B11D-FF41-4CAF-91F2-0E930DEA97D9}"/>
                    </a:ext>
                  </a:extLst>
                </p:cNvPr>
                <p:cNvCxnSpPr/>
                <p:nvPr/>
              </p:nvCxnSpPr>
              <p:spPr>
                <a:xfrm>
                  <a:off x="6166267" y="2500566"/>
                  <a:ext cx="4119800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B53E9478-5D99-4D37-9444-692DE76A599A}"/>
                  </a:ext>
                </a:extLst>
              </p:cNvPr>
              <p:cNvSpPr/>
              <p:nvPr/>
            </p:nvSpPr>
            <p:spPr>
              <a:xfrm>
                <a:off x="1384181" y="3855437"/>
                <a:ext cx="4860975" cy="2852707"/>
              </a:xfrm>
              <a:prstGeom prst="rect">
                <a:avLst/>
              </a:prstGeom>
              <a:noFill/>
              <a:ln w="1905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49CBE964-01D5-4B64-A80F-0FA41E37816D}"/>
                  </a:ext>
                </a:extLst>
              </p:cNvPr>
              <p:cNvSpPr txBox="1"/>
              <p:nvPr/>
            </p:nvSpPr>
            <p:spPr>
              <a:xfrm>
                <a:off x="1369797" y="6327288"/>
                <a:ext cx="3118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Minimum Distance Selection</a:t>
                </a:r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6C47477-0C4F-4D3D-B22F-C13EEDCCDF80}"/>
                </a:ext>
              </a:extLst>
            </p:cNvPr>
            <p:cNvSpPr/>
            <p:nvPr/>
          </p:nvSpPr>
          <p:spPr>
            <a:xfrm>
              <a:off x="1293779" y="0"/>
              <a:ext cx="5077838" cy="6667500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AF2DB5D-2A54-4D24-AEC5-13103D407224}"/>
                </a:ext>
              </a:extLst>
            </p:cNvPr>
            <p:cNvSpPr/>
            <p:nvPr/>
          </p:nvSpPr>
          <p:spPr>
            <a:xfrm>
              <a:off x="3690938" y="1235680"/>
              <a:ext cx="151006" cy="1657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7074001A-906C-43A1-AD0F-660175268FCF}"/>
                </a:ext>
              </a:extLst>
            </p:cNvPr>
            <p:cNvCxnSpPr>
              <a:cxnSpLocks/>
              <a:endCxn id="507" idx="2"/>
            </p:cNvCxnSpPr>
            <p:nvPr/>
          </p:nvCxnSpPr>
          <p:spPr>
            <a:xfrm flipV="1">
              <a:off x="3035506" y="1318530"/>
              <a:ext cx="655432" cy="14678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50ED0235-D4E1-4E7C-A2F5-40B9FBE48564}"/>
                </a:ext>
              </a:extLst>
            </p:cNvPr>
            <p:cNvSpPr txBox="1"/>
            <p:nvPr/>
          </p:nvSpPr>
          <p:spPr>
            <a:xfrm>
              <a:off x="1276339" y="6252975"/>
              <a:ext cx="1879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Classification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9439474-7F03-4DA5-9DB9-41A467A13261}"/>
              </a:ext>
            </a:extLst>
          </p:cNvPr>
          <p:cNvGrpSpPr/>
          <p:nvPr/>
        </p:nvGrpSpPr>
        <p:grpSpPr>
          <a:xfrm>
            <a:off x="485136" y="2410492"/>
            <a:ext cx="1190324" cy="549629"/>
            <a:chOff x="1376287" y="1308859"/>
            <a:chExt cx="1190324" cy="549629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C4942AB7-7A23-4077-8403-5002EC3B7B17}"/>
                </a:ext>
              </a:extLst>
            </p:cNvPr>
            <p:cNvSpPr/>
            <p:nvPr/>
          </p:nvSpPr>
          <p:spPr>
            <a:xfrm>
              <a:off x="1376287" y="1308859"/>
              <a:ext cx="1190324" cy="549629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2800" b="1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128D</a:t>
              </a:r>
            </a:p>
          </p:txBody>
        </p:sp>
        <p:pic>
          <p:nvPicPr>
            <p:cNvPr id="337" name="Picture 336">
              <a:extLst>
                <a:ext uri="{FF2B5EF4-FFF2-40B4-BE49-F238E27FC236}">
                  <a16:creationId xmlns:a16="http://schemas.microsoft.com/office/drawing/2014/main" id="{B44067A9-B576-439D-B698-920F402AC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042" y="1507854"/>
              <a:ext cx="316725" cy="313765"/>
            </a:xfrm>
            <a:prstGeom prst="rect">
              <a:avLst/>
            </a:prstGeom>
          </p:spPr>
        </p:pic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58891A68-DB04-4F3D-8995-AC498045B462}"/>
              </a:ext>
            </a:extLst>
          </p:cNvPr>
          <p:cNvGrpSpPr/>
          <p:nvPr/>
        </p:nvGrpSpPr>
        <p:grpSpPr>
          <a:xfrm>
            <a:off x="485136" y="3078700"/>
            <a:ext cx="1190324" cy="549629"/>
            <a:chOff x="1376287" y="1308859"/>
            <a:chExt cx="1190324" cy="549629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9EA53CAE-ADAD-4694-BEBC-B7D514B34FFC}"/>
                </a:ext>
              </a:extLst>
            </p:cNvPr>
            <p:cNvSpPr/>
            <p:nvPr/>
          </p:nvSpPr>
          <p:spPr>
            <a:xfrm>
              <a:off x="1376287" y="1308859"/>
              <a:ext cx="1190324" cy="549629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hu-HU" sz="2800" b="1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512</a:t>
              </a:r>
              <a:r>
                <a:rPr lang="en-US" sz="2800" b="1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D</a:t>
              </a:r>
            </a:p>
          </p:txBody>
        </p:sp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21E5A46D-8D5D-4D86-A3DA-70489004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042" y="1507854"/>
              <a:ext cx="316725" cy="313765"/>
            </a:xfrm>
            <a:prstGeom prst="rect">
              <a:avLst/>
            </a:prstGeom>
          </p:spPr>
        </p:pic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A3957AD8-8914-4259-9DD5-8C7A27A71428}"/>
              </a:ext>
            </a:extLst>
          </p:cNvPr>
          <p:cNvSpPr/>
          <p:nvPr/>
        </p:nvSpPr>
        <p:spPr>
          <a:xfrm>
            <a:off x="362502" y="2235175"/>
            <a:ext cx="1447795" cy="15620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8CFEAA5-E81C-4D69-B67F-9D4991CC1E22}"/>
              </a:ext>
            </a:extLst>
          </p:cNvPr>
          <p:cNvCxnSpPr>
            <a:stCxn id="336" idx="3"/>
            <a:endCxn id="61" idx="1"/>
          </p:cNvCxnSpPr>
          <p:nvPr/>
        </p:nvCxnSpPr>
        <p:spPr>
          <a:xfrm flipV="1">
            <a:off x="1675460" y="1790625"/>
            <a:ext cx="1816505" cy="894682"/>
          </a:xfrm>
          <a:prstGeom prst="bentConnector3">
            <a:avLst>
              <a:gd name="adj1" fmla="val 44109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85D3C3E-2886-4171-90DA-3945025AC71C}"/>
              </a:ext>
            </a:extLst>
          </p:cNvPr>
          <p:cNvCxnSpPr>
            <a:cxnSpLocks/>
          </p:cNvCxnSpPr>
          <p:nvPr/>
        </p:nvCxnSpPr>
        <p:spPr>
          <a:xfrm>
            <a:off x="1685188" y="3353515"/>
            <a:ext cx="1754411" cy="1145218"/>
          </a:xfrm>
          <a:prstGeom prst="bentConnector3">
            <a:avLst>
              <a:gd name="adj1" fmla="val 62198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Connector: Elbow 346">
            <a:extLst>
              <a:ext uri="{FF2B5EF4-FFF2-40B4-BE49-F238E27FC236}">
                <a16:creationId xmlns:a16="http://schemas.microsoft.com/office/drawing/2014/main" id="{EABFD42B-D722-4686-86B3-FC03B58CCA14}"/>
              </a:ext>
            </a:extLst>
          </p:cNvPr>
          <p:cNvCxnSpPr>
            <a:cxnSpLocks/>
            <a:stCxn id="336" idx="3"/>
            <a:endCxn id="321" idx="1"/>
          </p:cNvCxnSpPr>
          <p:nvPr/>
        </p:nvCxnSpPr>
        <p:spPr>
          <a:xfrm>
            <a:off x="1675460" y="2685307"/>
            <a:ext cx="1816503" cy="2174072"/>
          </a:xfrm>
          <a:prstGeom prst="bentConnector3">
            <a:avLst>
              <a:gd name="adj1" fmla="val 44110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ctangle 357">
            <a:extLst>
              <a:ext uri="{FF2B5EF4-FFF2-40B4-BE49-F238E27FC236}">
                <a16:creationId xmlns:a16="http://schemas.microsoft.com/office/drawing/2014/main" id="{00C4FB6F-ABF6-4AA1-A993-E15F5C8CBC1B}"/>
              </a:ext>
            </a:extLst>
          </p:cNvPr>
          <p:cNvSpPr/>
          <p:nvPr/>
        </p:nvSpPr>
        <p:spPr>
          <a:xfrm>
            <a:off x="9902757" y="2923252"/>
            <a:ext cx="1926741" cy="70507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A437B5F6-25C1-4A82-9C67-6C9F898C9F1D}"/>
              </a:ext>
            </a:extLst>
          </p:cNvPr>
          <p:cNvSpPr/>
          <p:nvPr/>
        </p:nvSpPr>
        <p:spPr>
          <a:xfrm>
            <a:off x="10076903" y="3002880"/>
            <a:ext cx="1588206" cy="549629"/>
          </a:xfrm>
          <a:prstGeom prst="rect">
            <a:avLst/>
          </a:prstGeom>
          <a:noFill/>
          <a:ln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sz="2800" b="1" dirty="0">
                <a:solidFill>
                  <a:srgbClr val="FCAF17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Label</a:t>
            </a:r>
            <a:endParaRPr lang="en-US" sz="2800" b="1" dirty="0">
              <a:solidFill>
                <a:srgbClr val="FCAF17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65" name="Connector: Elbow 364">
            <a:extLst>
              <a:ext uri="{FF2B5EF4-FFF2-40B4-BE49-F238E27FC236}">
                <a16:creationId xmlns:a16="http://schemas.microsoft.com/office/drawing/2014/main" id="{B158DF0D-8FEC-49EE-898D-7EB206D9D435}"/>
              </a:ext>
            </a:extLst>
          </p:cNvPr>
          <p:cNvCxnSpPr>
            <a:cxnSpLocks/>
            <a:stCxn id="61" idx="3"/>
            <a:endCxn id="358" idx="1"/>
          </p:cNvCxnSpPr>
          <p:nvPr/>
        </p:nvCxnSpPr>
        <p:spPr>
          <a:xfrm>
            <a:off x="8352938" y="1790625"/>
            <a:ext cx="1549819" cy="1485166"/>
          </a:xfrm>
          <a:prstGeom prst="bent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4CEB007A-7C0B-4635-B8AD-D4A12CE7220B}"/>
              </a:ext>
            </a:extLst>
          </p:cNvPr>
          <p:cNvCxnSpPr>
            <a:cxnSpLocks/>
            <a:stCxn id="321" idx="3"/>
            <a:endCxn id="358" idx="1"/>
          </p:cNvCxnSpPr>
          <p:nvPr/>
        </p:nvCxnSpPr>
        <p:spPr>
          <a:xfrm flipV="1">
            <a:off x="8352938" y="3275791"/>
            <a:ext cx="1549819" cy="1583588"/>
          </a:xfrm>
          <a:prstGeom prst="bent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83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AC9E211-610D-4978-8A7D-A02AD8B54902}"/>
              </a:ext>
            </a:extLst>
          </p:cNvPr>
          <p:cNvGrpSpPr/>
          <p:nvPr/>
        </p:nvGrpSpPr>
        <p:grpSpPr>
          <a:xfrm>
            <a:off x="6426740" y="1152727"/>
            <a:ext cx="2321306" cy="1509569"/>
            <a:chOff x="5638800" y="2971800"/>
            <a:chExt cx="2321306" cy="1509569"/>
          </a:xfrm>
        </p:grpSpPr>
        <p:pic>
          <p:nvPicPr>
            <p:cNvPr id="5" name="Graphic 4" descr="Server">
              <a:extLst>
                <a:ext uri="{FF2B5EF4-FFF2-40B4-BE49-F238E27FC236}">
                  <a16:creationId xmlns:a16="http://schemas.microsoft.com/office/drawing/2014/main" id="{E7625AEB-32D4-4A37-9520-C55D13843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6DF01D89-F66D-4216-A872-165862F9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2253" y="3566969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erver">
              <a:extLst>
                <a:ext uri="{FF2B5EF4-FFF2-40B4-BE49-F238E27FC236}">
                  <a16:creationId xmlns:a16="http://schemas.microsoft.com/office/drawing/2014/main" id="{F2D167A5-54A4-4470-8777-2CAFF9BB8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5706" y="2977422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59EC7-C2BA-4BB4-8731-9FDCB7EB3B55}"/>
              </a:ext>
            </a:extLst>
          </p:cNvPr>
          <p:cNvSpPr/>
          <p:nvPr/>
        </p:nvSpPr>
        <p:spPr>
          <a:xfrm>
            <a:off x="6307233" y="1011157"/>
            <a:ext cx="2392966" cy="1943100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0495634-A762-496B-8EA3-51EF25D2E68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248400" y="2662296"/>
            <a:ext cx="1338993" cy="766706"/>
          </a:xfrm>
          <a:prstGeom prst="bentConnector2">
            <a:avLst/>
          </a:prstGeom>
          <a:ln w="190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B5788D8-035C-4F88-8440-3C7232D9ED24}"/>
              </a:ext>
            </a:extLst>
          </p:cNvPr>
          <p:cNvGrpSpPr/>
          <p:nvPr/>
        </p:nvGrpSpPr>
        <p:grpSpPr>
          <a:xfrm>
            <a:off x="1342708" y="1876425"/>
            <a:ext cx="1873569" cy="1857377"/>
            <a:chOff x="1342708" y="1876425"/>
            <a:chExt cx="1873569" cy="185737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0A90473-F0DC-44F5-95CC-0462078AD9D6}"/>
                </a:ext>
              </a:extLst>
            </p:cNvPr>
            <p:cNvGrpSpPr/>
            <p:nvPr/>
          </p:nvGrpSpPr>
          <p:grpSpPr>
            <a:xfrm>
              <a:off x="1342708" y="1876425"/>
              <a:ext cx="1873569" cy="1857377"/>
              <a:chOff x="1342708" y="1876425"/>
              <a:chExt cx="1873569" cy="1857377"/>
            </a:xfrm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51D9834-8CF2-4429-AA1B-111C9DE4863A}"/>
                  </a:ext>
                </a:extLst>
              </p:cNvPr>
              <p:cNvSpPr/>
              <p:nvPr/>
            </p:nvSpPr>
            <p:spPr>
              <a:xfrm>
                <a:off x="1343026" y="1876425"/>
                <a:ext cx="1873250" cy="1857375"/>
              </a:xfrm>
              <a:prstGeom prst="cub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79632C1D-3B65-4097-852E-406EF13E5557}"/>
                  </a:ext>
                </a:extLst>
              </p:cNvPr>
              <p:cNvSpPr/>
              <p:nvPr/>
            </p:nvSpPr>
            <p:spPr>
              <a:xfrm>
                <a:off x="1676957" y="2238373"/>
                <a:ext cx="1276350" cy="1190625"/>
              </a:xfrm>
              <a:prstGeom prst="cub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FC0814-614D-482D-96F5-EEAB379AC1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42708" y="3429000"/>
                <a:ext cx="333374" cy="30480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4BF5E03-A693-4876-951A-AF124FEBB1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8800" y="1876425"/>
                <a:ext cx="142875" cy="36195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D0AA253-4FD0-4773-BC81-FFB9E55DEC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3025" y="2333625"/>
                <a:ext cx="333375" cy="20002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E0EECA1-DF41-43A1-856E-D6F816CDD6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8305" y="1876425"/>
                <a:ext cx="267972" cy="36195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7EC3436-88A3-46C7-B3FA-3DF863F274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3031" y="2333625"/>
                <a:ext cx="99694" cy="20002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CF0362F-2DC0-423C-82B9-7D2F6CB39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3031" y="3429000"/>
                <a:ext cx="99694" cy="304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9AA353E-F21B-401E-B08B-7DABEAECF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3068" y="3124200"/>
                <a:ext cx="263208" cy="14922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2AC005-950F-4CED-8CA1-0261C0224A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7008" y="2238375"/>
                <a:ext cx="7159" cy="88582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565FF8C-49F6-41A5-BB52-198E00F1B3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3908" y="3124200"/>
                <a:ext cx="293100" cy="304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E76FECA-F076-4424-8FA2-B56E25517A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4167" y="3124198"/>
                <a:ext cx="974138" cy="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6A3B52C-E9F0-42D3-823A-0C2FF63F16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2594" y="3124194"/>
                <a:ext cx="264415" cy="278612"/>
              </a:xfrm>
              <a:prstGeom prst="straightConnector1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E675AAA-09B2-4345-82FF-94BB50D64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168" y="3124194"/>
                <a:ext cx="418988" cy="2"/>
              </a:xfrm>
              <a:prstGeom prst="straightConnector1">
                <a:avLst/>
              </a:prstGeom>
              <a:ln w="762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2C59B98-31A1-446A-9A4B-C968AD37C1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1675" y="2686050"/>
                <a:ext cx="2494" cy="438148"/>
              </a:xfrm>
              <a:prstGeom prst="straightConnector1">
                <a:avLst/>
              </a:prstGeom>
              <a:ln w="762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BCA7CC6-FEE3-46B7-901F-4C978C6DC629}"/>
                </a:ext>
              </a:extLst>
            </p:cNvPr>
            <p:cNvSpPr/>
            <p:nvPr/>
          </p:nvSpPr>
          <p:spPr>
            <a:xfrm>
              <a:off x="1935356" y="3083712"/>
              <a:ext cx="67468" cy="785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943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3EB28B-F88A-46DC-B12B-171751C0763D}"/>
              </a:ext>
            </a:extLst>
          </p:cNvPr>
          <p:cNvGrpSpPr/>
          <p:nvPr/>
        </p:nvGrpSpPr>
        <p:grpSpPr>
          <a:xfrm>
            <a:off x="132870" y="4748279"/>
            <a:ext cx="2162858" cy="1934781"/>
            <a:chOff x="1678123" y="1288591"/>
            <a:chExt cx="2559774" cy="21046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C5FD09-9061-4C77-9A82-761CB0A28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123" y="1288591"/>
              <a:ext cx="2559774" cy="17065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AC11DE-5DD1-4A20-879A-E27A4A96A754}"/>
                </a:ext>
              </a:extLst>
            </p:cNvPr>
            <p:cNvSpPr txBox="1"/>
            <p:nvPr/>
          </p:nvSpPr>
          <p:spPr>
            <a:xfrm>
              <a:off x="2092626" y="3054639"/>
              <a:ext cx="1760101" cy="338554"/>
            </a:xfrm>
            <a:prstGeom prst="rect">
              <a:avLst/>
            </a:prstGeom>
            <a:noFill/>
            <a:ln>
              <a:solidFill>
                <a:srgbClr val="FCAF1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Image</a:t>
              </a:r>
              <a:r>
                <a:rPr lang="en-US" sz="1600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 </a:t>
              </a:r>
              <a:r>
                <a:rPr lang="en-US" sz="1600" b="1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Input</a:t>
              </a:r>
              <a:r>
                <a:rPr lang="en-US" sz="1600" dirty="0">
                  <a:solidFill>
                    <a:srgbClr val="FCAF17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 </a:t>
              </a: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A7C5F146-CB55-4BD5-8A2C-94A2D7217A4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348495" y="1970107"/>
            <a:ext cx="1947233" cy="3562581"/>
          </a:xfrm>
          <a:prstGeom prst="bentConnector5">
            <a:avLst>
              <a:gd name="adj1" fmla="val -11740"/>
              <a:gd name="adj2" fmla="val 35814"/>
              <a:gd name="adj3" fmla="val 111740"/>
            </a:avLst>
          </a:prstGeom>
          <a:ln w="254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CABF94D-9866-4577-8DDF-FC5695C2F9CA}"/>
              </a:ext>
            </a:extLst>
          </p:cNvPr>
          <p:cNvGrpSpPr/>
          <p:nvPr/>
        </p:nvGrpSpPr>
        <p:grpSpPr>
          <a:xfrm>
            <a:off x="3649942" y="174940"/>
            <a:ext cx="3936455" cy="3590333"/>
            <a:chOff x="4130996" y="174940"/>
            <a:chExt cx="3936455" cy="3590333"/>
          </a:xfrm>
        </p:grpSpPr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A00D8BE1-31EA-4A20-8FB8-1557A4D18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996" y="1414639"/>
              <a:ext cx="586294" cy="55546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BB39E0B0-3D93-4190-930F-B5E5416FDF5C}"/>
                </a:ext>
              </a:extLst>
            </p:cNvPr>
            <p:cNvCxnSpPr>
              <a:cxnSpLocks/>
            </p:cNvCxnSpPr>
            <p:nvPr/>
          </p:nvCxnSpPr>
          <p:spPr>
            <a:xfrm>
              <a:off x="4130996" y="1970107"/>
              <a:ext cx="586294" cy="4469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202B7AF9-2237-431E-9AB4-C140E43A1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320" y="174940"/>
              <a:ext cx="3426131" cy="3590333"/>
            </a:xfrm>
            <a:prstGeom prst="rect">
              <a:avLst/>
            </a:prstGeom>
          </p:spPr>
        </p:pic>
      </p:grpSp>
      <p:pic>
        <p:nvPicPr>
          <p:cNvPr id="167" name="Picture 166">
            <a:extLst>
              <a:ext uri="{FF2B5EF4-FFF2-40B4-BE49-F238E27FC236}">
                <a16:creationId xmlns:a16="http://schemas.microsoft.com/office/drawing/2014/main" id="{1B9E96A8-F6AA-48E4-B334-E4A1BE785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2" y="174940"/>
            <a:ext cx="3359320" cy="35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511</Words>
  <Application>Microsoft Office PowerPoint</Application>
  <PresentationFormat>Widescreen</PresentationFormat>
  <Paragraphs>153</Paragraphs>
  <Slides>19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Open Sans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Patrik Tóth</dc:creator>
  <cp:lastModifiedBy>Patrik Tóth</cp:lastModifiedBy>
  <cp:revision>21</cp:revision>
  <dcterms:created xsi:type="dcterms:W3CDTF">2020-09-05T14:17:37Z</dcterms:created>
  <dcterms:modified xsi:type="dcterms:W3CDTF">2020-09-23T07:39:52Z</dcterms:modified>
</cp:coreProperties>
</file>